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73" r:id="rId6"/>
    <p:sldId id="277" r:id="rId7"/>
    <p:sldId id="271" r:id="rId8"/>
    <p:sldId id="274" r:id="rId9"/>
    <p:sldId id="275" r:id="rId10"/>
    <p:sldId id="257" r:id="rId11"/>
    <p:sldId id="258" r:id="rId12"/>
    <p:sldId id="259" r:id="rId13"/>
    <p:sldId id="272" r:id="rId14"/>
    <p:sldId id="260" r:id="rId15"/>
    <p:sldId id="261" r:id="rId16"/>
    <p:sldId id="262" r:id="rId17"/>
    <p:sldId id="263" r:id="rId18"/>
    <p:sldId id="264" r:id="rId19"/>
    <p:sldId id="265" r:id="rId20"/>
    <p:sldId id="266" r:id="rId21"/>
    <p:sldId id="276" r:id="rId22"/>
    <p:sldId id="267" r:id="rId23"/>
    <p:sldId id="268" r:id="rId24"/>
    <p:sldId id="278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94704" autoAdjust="0"/>
  </p:normalViewPr>
  <p:slideViewPr>
    <p:cSldViewPr snapToGrid="0">
      <p:cViewPr varScale="1">
        <p:scale>
          <a:sx n="92" d="100"/>
          <a:sy n="92" d="100"/>
        </p:scale>
        <p:origin x="33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éta Houdková" userId="9d37dd6d-5fe8-48fb-bc8e-6f9a87375cdf" providerId="ADAL" clId="{FB2A5E2F-63A0-4BDE-A035-4411D0EEFC11}"/>
  </pc:docChgLst>
  <pc:docChgLst>
    <pc:chgData name="Markéta Houdková" userId="9d37dd6d-5fe8-48fb-bc8e-6f9a87375cdf" providerId="ADAL" clId="{972C09CC-E889-49C1-9B51-36661BEF1C5C}"/>
    <pc:docChg chg="modSld">
      <pc:chgData name="Markéta Houdková" userId="9d37dd6d-5fe8-48fb-bc8e-6f9a87375cdf" providerId="ADAL" clId="{972C09CC-E889-49C1-9B51-36661BEF1C5C}" dt="2025-09-19T17:58:14.168" v="57" actId="20577"/>
      <pc:docMkLst>
        <pc:docMk/>
      </pc:docMkLst>
      <pc:sldChg chg="modSp">
        <pc:chgData name="Markéta Houdková" userId="9d37dd6d-5fe8-48fb-bc8e-6f9a87375cdf" providerId="ADAL" clId="{972C09CC-E889-49C1-9B51-36661BEF1C5C}" dt="2025-09-19T17:53:38.228" v="3" actId="20577"/>
        <pc:sldMkLst>
          <pc:docMk/>
          <pc:sldMk cId="4163037875" sldId="256"/>
        </pc:sldMkLst>
        <pc:spChg chg="mod">
          <ac:chgData name="Markéta Houdková" userId="9d37dd6d-5fe8-48fb-bc8e-6f9a87375cdf" providerId="ADAL" clId="{972C09CC-E889-49C1-9B51-36661BEF1C5C}" dt="2025-09-19T17:53:38.228" v="3" actId="20577"/>
          <ac:spMkLst>
            <pc:docMk/>
            <pc:sldMk cId="4163037875" sldId="256"/>
            <ac:spMk id="2" creationId="{E6DB643B-3C41-4C07-94F8-2FBF8EE74569}"/>
          </ac:spMkLst>
        </pc:spChg>
      </pc:sldChg>
      <pc:sldChg chg="modSp">
        <pc:chgData name="Markéta Houdková" userId="9d37dd6d-5fe8-48fb-bc8e-6f9a87375cdf" providerId="ADAL" clId="{972C09CC-E889-49C1-9B51-36661BEF1C5C}" dt="2025-09-19T17:54:21.203" v="20" actId="20577"/>
        <pc:sldMkLst>
          <pc:docMk/>
          <pc:sldMk cId="2773777261" sldId="257"/>
        </pc:sldMkLst>
        <pc:spChg chg="mod">
          <ac:chgData name="Markéta Houdková" userId="9d37dd6d-5fe8-48fb-bc8e-6f9a87375cdf" providerId="ADAL" clId="{972C09CC-E889-49C1-9B51-36661BEF1C5C}" dt="2025-09-19T17:54:21.203" v="20" actId="20577"/>
          <ac:spMkLst>
            <pc:docMk/>
            <pc:sldMk cId="2773777261" sldId="257"/>
            <ac:spMk id="3" creationId="{0EE6904E-84A1-4588-B3DF-1306668D1B54}"/>
          </ac:spMkLst>
        </pc:spChg>
      </pc:sldChg>
      <pc:sldChg chg="modSp">
        <pc:chgData name="Markéta Houdková" userId="9d37dd6d-5fe8-48fb-bc8e-6f9a87375cdf" providerId="ADAL" clId="{972C09CC-E889-49C1-9B51-36661BEF1C5C}" dt="2025-09-19T17:56:05.063" v="53" actId="20577"/>
        <pc:sldMkLst>
          <pc:docMk/>
          <pc:sldMk cId="2080566863" sldId="260"/>
        </pc:sldMkLst>
        <pc:spChg chg="mod">
          <ac:chgData name="Markéta Houdková" userId="9d37dd6d-5fe8-48fb-bc8e-6f9a87375cdf" providerId="ADAL" clId="{972C09CC-E889-49C1-9B51-36661BEF1C5C}" dt="2025-09-19T17:56:05.063" v="53" actId="20577"/>
          <ac:spMkLst>
            <pc:docMk/>
            <pc:sldMk cId="2080566863" sldId="260"/>
            <ac:spMk id="3" creationId="{8A543BDC-DFFF-405C-AB8E-94D360B2F3D4}"/>
          </ac:spMkLst>
        </pc:spChg>
      </pc:sldChg>
      <pc:sldChg chg="modSp">
        <pc:chgData name="Markéta Houdková" userId="9d37dd6d-5fe8-48fb-bc8e-6f9a87375cdf" providerId="ADAL" clId="{972C09CC-E889-49C1-9B51-36661BEF1C5C}" dt="2025-09-19T17:56:45.801" v="55" actId="20577"/>
        <pc:sldMkLst>
          <pc:docMk/>
          <pc:sldMk cId="1096025231" sldId="261"/>
        </pc:sldMkLst>
        <pc:spChg chg="mod">
          <ac:chgData name="Markéta Houdková" userId="9d37dd6d-5fe8-48fb-bc8e-6f9a87375cdf" providerId="ADAL" clId="{972C09CC-E889-49C1-9B51-36661BEF1C5C}" dt="2025-09-19T17:56:45.801" v="55" actId="20577"/>
          <ac:spMkLst>
            <pc:docMk/>
            <pc:sldMk cId="1096025231" sldId="261"/>
            <ac:spMk id="3" creationId="{2CCD4CB6-41D2-4BE6-B84D-41A066C093C5}"/>
          </ac:spMkLst>
        </pc:spChg>
      </pc:sldChg>
      <pc:sldChg chg="modSp">
        <pc:chgData name="Markéta Houdková" userId="9d37dd6d-5fe8-48fb-bc8e-6f9a87375cdf" providerId="ADAL" clId="{972C09CC-E889-49C1-9B51-36661BEF1C5C}" dt="2025-09-19T17:53:55.371" v="14" actId="20577"/>
        <pc:sldMkLst>
          <pc:docMk/>
          <pc:sldMk cId="3816241102" sldId="274"/>
        </pc:sldMkLst>
        <pc:spChg chg="mod">
          <ac:chgData name="Markéta Houdková" userId="9d37dd6d-5fe8-48fb-bc8e-6f9a87375cdf" providerId="ADAL" clId="{972C09CC-E889-49C1-9B51-36661BEF1C5C}" dt="2025-09-19T17:53:55.371" v="14" actId="20577"/>
          <ac:spMkLst>
            <pc:docMk/>
            <pc:sldMk cId="3816241102" sldId="274"/>
            <ac:spMk id="3" creationId="{020B2783-8C5F-4E34-B46C-7161D76EAE9D}"/>
          </ac:spMkLst>
        </pc:spChg>
      </pc:sldChg>
      <pc:sldChg chg="modSp">
        <pc:chgData name="Markéta Houdková" userId="9d37dd6d-5fe8-48fb-bc8e-6f9a87375cdf" providerId="ADAL" clId="{972C09CC-E889-49C1-9B51-36661BEF1C5C}" dt="2025-09-19T17:54:13.373" v="18" actId="20577"/>
        <pc:sldMkLst>
          <pc:docMk/>
          <pc:sldMk cId="3231866651" sldId="275"/>
        </pc:sldMkLst>
        <pc:spChg chg="mod">
          <ac:chgData name="Markéta Houdková" userId="9d37dd6d-5fe8-48fb-bc8e-6f9a87375cdf" providerId="ADAL" clId="{972C09CC-E889-49C1-9B51-36661BEF1C5C}" dt="2025-09-19T17:54:09.123" v="16" actId="20577"/>
          <ac:spMkLst>
            <pc:docMk/>
            <pc:sldMk cId="3231866651" sldId="275"/>
            <ac:spMk id="2" creationId="{4DF10A0A-C78B-47DB-B00B-30BAE1D41220}"/>
          </ac:spMkLst>
        </pc:spChg>
        <pc:spChg chg="mod">
          <ac:chgData name="Markéta Houdková" userId="9d37dd6d-5fe8-48fb-bc8e-6f9a87375cdf" providerId="ADAL" clId="{972C09CC-E889-49C1-9B51-36661BEF1C5C}" dt="2025-09-19T17:54:13.373" v="18" actId="20577"/>
          <ac:spMkLst>
            <pc:docMk/>
            <pc:sldMk cId="3231866651" sldId="275"/>
            <ac:spMk id="3" creationId="{72E65582-19EF-4720-A208-8B0868260521}"/>
          </ac:spMkLst>
        </pc:spChg>
      </pc:sldChg>
      <pc:sldChg chg="modSp">
        <pc:chgData name="Markéta Houdková" userId="9d37dd6d-5fe8-48fb-bc8e-6f9a87375cdf" providerId="ADAL" clId="{972C09CC-E889-49C1-9B51-36661BEF1C5C}" dt="2025-09-19T17:58:14.168" v="57" actId="20577"/>
        <pc:sldMkLst>
          <pc:docMk/>
          <pc:sldMk cId="1064989578" sldId="278"/>
        </pc:sldMkLst>
        <pc:spChg chg="mod">
          <ac:chgData name="Markéta Houdková" userId="9d37dd6d-5fe8-48fb-bc8e-6f9a87375cdf" providerId="ADAL" clId="{972C09CC-E889-49C1-9B51-36661BEF1C5C}" dt="2025-09-19T17:58:14.168" v="57" actId="20577"/>
          <ac:spMkLst>
            <pc:docMk/>
            <pc:sldMk cId="1064989578" sldId="278"/>
            <ac:spMk id="2" creationId="{CC452B7E-A2DC-499D-A4F1-F7BB628FBC93}"/>
          </ac:spMkLst>
        </pc:spChg>
      </pc:sldChg>
    </pc:docChg>
  </pc:docChgLst>
  <pc:docChgLst>
    <pc:chgData name="Markéta Houdková" userId="9d37dd6d-5fe8-48fb-bc8e-6f9a87375cdf" providerId="ADAL" clId="{9A6947B4-4C89-4EC5-AAA6-E6FFEAE8EF35}"/>
  </pc:docChgLst>
  <pc:docChgLst>
    <pc:chgData name="Markéta Houdková" userId="9d37dd6d-5fe8-48fb-bc8e-6f9a87375cdf" providerId="ADAL" clId="{DB612A95-19F3-4F88-A85B-89CC7F2DD93D}"/>
  </pc:docChgLst>
  <pc:docChgLst>
    <pc:chgData name="Markéta Houdková" userId="9d37dd6d-5fe8-48fb-bc8e-6f9a87375cdf" providerId="ADAL" clId="{045B9EE9-06E7-403C-BD34-96094E2043C5}"/>
  </pc:docChgLst>
  <pc:docChgLst>
    <pc:chgData name="Markéta Houdková" userId="9d37dd6d-5fe8-48fb-bc8e-6f9a87375cdf" providerId="ADAL" clId="{E13281F9-8375-4FCC-9943-23A7ED43E04E}"/>
  </pc:docChgLst>
  <pc:docChgLst>
    <pc:chgData name="Markéta Houdková" userId="9d37dd6d-5fe8-48fb-bc8e-6f9a87375cdf" providerId="ADAL" clId="{D41A24B3-B996-4CD7-A36C-A330CB1BD915}"/>
  </pc:docChgLst>
  <pc:docChgLst>
    <pc:chgData name="Markéta Houdková" userId="9d37dd6d-5fe8-48fb-bc8e-6f9a87375cdf" providerId="ADAL" clId="{6EA9B0AD-E277-4EB1-AD7D-29B932AAF2CF}"/>
  </pc:docChgLst>
  <pc:docChgLst>
    <pc:chgData name="Markéta Houdková" userId="9d37dd6d-5fe8-48fb-bc8e-6f9a87375cdf" providerId="ADAL" clId="{DB8C488A-ED9D-4139-AC24-A691F5FDBCB2}"/>
  </pc:docChgLst>
  <pc:docChgLst>
    <pc:chgData name="Markéta Houdková" userId="9d37dd6d-5fe8-48fb-bc8e-6f9a87375cdf" providerId="ADAL" clId="{7A214BCF-1012-4CB7-B67B-46677992776F}"/>
  </pc:docChgLst>
  <pc:docChgLst>
    <pc:chgData name="Markéta Houdková" userId="9d37dd6d-5fe8-48fb-bc8e-6f9a87375cdf" providerId="ADAL" clId="{555E5D2C-44C5-4FD5-B29A-C3AD6008423E}"/>
  </pc:docChgLst>
  <pc:docChgLst>
    <pc:chgData name="Markéta Houdková" userId="9d37dd6d-5fe8-48fb-bc8e-6f9a87375cdf" providerId="ADAL" clId="{5AA6693D-F148-4354-B45D-FC7BDD6991CA}"/>
  </pc:docChgLst>
  <pc:docChgLst>
    <pc:chgData name="Markéta Houdková" userId="9d37dd6d-5fe8-48fb-bc8e-6f9a87375cdf" providerId="ADAL" clId="{6E8AF1E3-24E0-4566-981D-ADD9B2275F76}"/>
    <pc:docChg chg="custSel modSld">
      <pc:chgData name="Markéta Houdková" userId="9d37dd6d-5fe8-48fb-bc8e-6f9a87375cdf" providerId="ADAL" clId="{6E8AF1E3-24E0-4566-981D-ADD9B2275F76}" dt="2025-09-22T07:33:39.248" v="181" actId="20577"/>
      <pc:docMkLst>
        <pc:docMk/>
      </pc:docMkLst>
      <pc:sldChg chg="modSp">
        <pc:chgData name="Markéta Houdková" userId="9d37dd6d-5fe8-48fb-bc8e-6f9a87375cdf" providerId="ADAL" clId="{6E8AF1E3-24E0-4566-981D-ADD9B2275F76}" dt="2025-09-22T07:32:37.207" v="159" actId="20577"/>
        <pc:sldMkLst>
          <pc:docMk/>
          <pc:sldMk cId="1448549013" sldId="262"/>
        </pc:sldMkLst>
        <pc:spChg chg="mod">
          <ac:chgData name="Markéta Houdková" userId="9d37dd6d-5fe8-48fb-bc8e-6f9a87375cdf" providerId="ADAL" clId="{6E8AF1E3-24E0-4566-981D-ADD9B2275F76}" dt="2025-09-22T07:32:37.207" v="159" actId="20577"/>
          <ac:spMkLst>
            <pc:docMk/>
            <pc:sldMk cId="1448549013" sldId="262"/>
            <ac:spMk id="3" creationId="{FEFAF8A2-AB1D-4C1D-A40C-EBA83A75CA37}"/>
          </ac:spMkLst>
        </pc:spChg>
      </pc:sldChg>
      <pc:sldChg chg="modSp">
        <pc:chgData name="Markéta Houdková" userId="9d37dd6d-5fe8-48fb-bc8e-6f9a87375cdf" providerId="ADAL" clId="{6E8AF1E3-24E0-4566-981D-ADD9B2275F76}" dt="2025-09-22T07:33:39.248" v="181" actId="20577"/>
        <pc:sldMkLst>
          <pc:docMk/>
          <pc:sldMk cId="1303160742" sldId="268"/>
        </pc:sldMkLst>
        <pc:spChg chg="mod">
          <ac:chgData name="Markéta Houdková" userId="9d37dd6d-5fe8-48fb-bc8e-6f9a87375cdf" providerId="ADAL" clId="{6E8AF1E3-24E0-4566-981D-ADD9B2275F76}" dt="2025-09-22T07:33:39.248" v="181" actId="20577"/>
          <ac:spMkLst>
            <pc:docMk/>
            <pc:sldMk cId="1303160742" sldId="268"/>
            <ac:spMk id="3" creationId="{79A7E335-7B1C-4031-A995-C397308D3AE3}"/>
          </ac:spMkLst>
        </pc:spChg>
      </pc:sldChg>
      <pc:sldChg chg="modSp">
        <pc:chgData name="Markéta Houdková" userId="9d37dd6d-5fe8-48fb-bc8e-6f9a87375cdf" providerId="ADAL" clId="{6E8AF1E3-24E0-4566-981D-ADD9B2275F76}" dt="2025-09-22T07:31:35.457" v="84" actId="14100"/>
        <pc:sldMkLst>
          <pc:docMk/>
          <pc:sldMk cId="795588500" sldId="273"/>
        </pc:sldMkLst>
        <pc:spChg chg="mod">
          <ac:chgData name="Markéta Houdková" userId="9d37dd6d-5fe8-48fb-bc8e-6f9a87375cdf" providerId="ADAL" clId="{6E8AF1E3-24E0-4566-981D-ADD9B2275F76}" dt="2025-09-22T07:31:35.457" v="84" actId="14100"/>
          <ac:spMkLst>
            <pc:docMk/>
            <pc:sldMk cId="795588500" sldId="273"/>
            <ac:spMk id="3" creationId="{2DBEE4E6-E4BB-46DF-A765-45BFEC66C970}"/>
          </ac:spMkLst>
        </pc:spChg>
      </pc:sldChg>
      <pc:sldChg chg="modSp">
        <pc:chgData name="Markéta Houdková" userId="9d37dd6d-5fe8-48fb-bc8e-6f9a87375cdf" providerId="ADAL" clId="{6E8AF1E3-24E0-4566-981D-ADD9B2275F76}" dt="2025-09-22T07:33:24.743" v="162" actId="27636"/>
        <pc:sldMkLst>
          <pc:docMk/>
          <pc:sldMk cId="1261252656" sldId="276"/>
        </pc:sldMkLst>
        <pc:spChg chg="mod">
          <ac:chgData name="Markéta Houdková" userId="9d37dd6d-5fe8-48fb-bc8e-6f9a87375cdf" providerId="ADAL" clId="{6E8AF1E3-24E0-4566-981D-ADD9B2275F76}" dt="2025-09-22T07:33:24.743" v="162" actId="27636"/>
          <ac:spMkLst>
            <pc:docMk/>
            <pc:sldMk cId="1261252656" sldId="276"/>
            <ac:spMk id="3" creationId="{CBA4D719-2BCC-4CDE-BE32-08B32B311D64}"/>
          </ac:spMkLst>
        </pc:spChg>
      </pc:sldChg>
    </pc:docChg>
  </pc:docChgLst>
  <pc:docChgLst>
    <pc:chgData name="Markéta Houdková" userId="9d37dd6d-5fe8-48fb-bc8e-6f9a87375cdf" providerId="ADAL" clId="{F1D8307D-A52A-4ACE-8526-80C8866C8378}"/>
  </pc:docChgLst>
  <pc:docChgLst>
    <pc:chgData name="Markéta Houdková" userId="9d37dd6d-5fe8-48fb-bc8e-6f9a87375cdf" providerId="ADAL" clId="{1981D501-6D71-4AB6-AD75-D98A60FA23A1}"/>
  </pc:docChgLst>
  <pc:docChgLst>
    <pc:chgData name="Markéta Houdková" userId="9d37dd6d-5fe8-48fb-bc8e-6f9a87375cdf" providerId="ADAL" clId="{A61C19BF-8703-470B-A187-9C5B5A60C1AA}"/>
  </pc:docChgLst>
  <pc:docChgLst>
    <pc:chgData name="Markéta Houdková" userId="9d37dd6d-5fe8-48fb-bc8e-6f9a87375cdf" providerId="ADAL" clId="{D51D20D3-FFCD-4117-9A56-82AF412CCF61}"/>
    <pc:docChg chg="custSel modSld">
      <pc:chgData name="Markéta Houdková" userId="9d37dd6d-5fe8-48fb-bc8e-6f9a87375cdf" providerId="ADAL" clId="{D51D20D3-FFCD-4117-9A56-82AF412CCF61}" dt="2025-09-22T05:32:26.637" v="265" actId="255"/>
      <pc:docMkLst>
        <pc:docMk/>
      </pc:docMkLst>
      <pc:sldChg chg="modSp">
        <pc:chgData name="Markéta Houdková" userId="9d37dd6d-5fe8-48fb-bc8e-6f9a87375cdf" providerId="ADAL" clId="{D51D20D3-FFCD-4117-9A56-82AF412CCF61}" dt="2025-09-22T05:32:26.637" v="265" actId="255"/>
        <pc:sldMkLst>
          <pc:docMk/>
          <pc:sldMk cId="2318454464" sldId="277"/>
        </pc:sldMkLst>
        <pc:graphicFrameChg chg="mod modGraphic">
          <ac:chgData name="Markéta Houdková" userId="9d37dd6d-5fe8-48fb-bc8e-6f9a87375cdf" providerId="ADAL" clId="{D51D20D3-FFCD-4117-9A56-82AF412CCF61}" dt="2025-09-22T05:32:26.637" v="265" actId="255"/>
          <ac:graphicFrameMkLst>
            <pc:docMk/>
            <pc:sldMk cId="2318454464" sldId="277"/>
            <ac:graphicFrameMk id="4" creationId="{1F2277DB-2E9B-4D65-BC2E-215245CB4053}"/>
          </ac:graphicFrameMkLst>
        </pc:graphicFrameChg>
      </pc:sldChg>
    </pc:docChg>
  </pc:docChgLst>
  <pc:docChgLst>
    <pc:chgData name="Markéta Houdková" userId="9d37dd6d-5fe8-48fb-bc8e-6f9a87375cdf" providerId="ADAL" clId="{1EC73F09-6D70-4CF7-9559-34D01CE4669E}"/>
    <pc:docChg chg="custSel modSld">
      <pc:chgData name="Markéta Houdková" userId="9d37dd6d-5fe8-48fb-bc8e-6f9a87375cdf" providerId="ADAL" clId="{1EC73F09-6D70-4CF7-9559-34D01CE4669E}" dt="2025-09-22T05:34:25.811" v="5" actId="478"/>
      <pc:docMkLst>
        <pc:docMk/>
      </pc:docMkLst>
      <pc:sldChg chg="delSp modSp">
        <pc:chgData name="Markéta Houdková" userId="9d37dd6d-5fe8-48fb-bc8e-6f9a87375cdf" providerId="ADAL" clId="{1EC73F09-6D70-4CF7-9559-34D01CE4669E}" dt="2025-09-22T05:34:25.811" v="5" actId="478"/>
        <pc:sldMkLst>
          <pc:docMk/>
          <pc:sldMk cId="2318454464" sldId="277"/>
        </pc:sldMkLst>
        <pc:spChg chg="del mod">
          <ac:chgData name="Markéta Houdková" userId="9d37dd6d-5fe8-48fb-bc8e-6f9a87375cdf" providerId="ADAL" clId="{1EC73F09-6D70-4CF7-9559-34D01CE4669E}" dt="2025-09-22T05:34:25.811" v="5" actId="478"/>
          <ac:spMkLst>
            <pc:docMk/>
            <pc:sldMk cId="2318454464" sldId="277"/>
            <ac:spMk id="5" creationId="{2554E532-D227-4088-8D4E-FA819F710964}"/>
          </ac:spMkLst>
        </pc:spChg>
      </pc:sldChg>
    </pc:docChg>
  </pc:docChgLst>
  <pc:docChgLst>
    <pc:chgData name="Markéta Houdková" userId="9d37dd6d-5fe8-48fb-bc8e-6f9a87375cdf" providerId="ADAL" clId="{F26AF80E-D733-4BCD-8677-9967C718354C}"/>
  </pc:docChgLst>
  <pc:docChgLst>
    <pc:chgData name="Markéta Houdková" userId="9d37dd6d-5fe8-48fb-bc8e-6f9a87375cdf" providerId="ADAL" clId="{60D5A588-0062-4A4F-AD4C-7DB2C07907AC}"/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psy.cz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psy.cz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tniprijimacky.cz/" TargetMode="External"/><Relationship Id="rId2" Type="http://schemas.openxmlformats.org/officeDocument/2006/relationships/hyperlink" Target="http://www.atlasskolstvi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tredniskoly.cz/" TargetMode="External"/><Relationship Id="rId5" Type="http://schemas.openxmlformats.org/officeDocument/2006/relationships/hyperlink" Target="http://www.to-das.cz/" TargetMode="External"/><Relationship Id="rId4" Type="http://schemas.openxmlformats.org/officeDocument/2006/relationships/hyperlink" Target="http://www.infoabsolvent.cz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psy.cz/" TargetMode="External"/><Relationship Id="rId2" Type="http://schemas.openxmlformats.org/officeDocument/2006/relationships/hyperlink" Target="http://www.prihlaskynastredni.cz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o-das.cz/talentove-zkousky-a-prihlasky-na-obory-s-talentovou-zkousko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DB643B-3C41-4C07-94F8-2FBF8EE745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6425" y="802298"/>
            <a:ext cx="9638428" cy="2541431"/>
          </a:xfrm>
        </p:spPr>
        <p:txBody>
          <a:bodyPr>
            <a:normAutofit fontScale="90000"/>
          </a:bodyPr>
          <a:lstStyle/>
          <a:p>
            <a:r>
              <a:rPr lang="cs-CZ" dirty="0"/>
              <a:t>Přijímací řízení</a:t>
            </a:r>
            <a:br>
              <a:rPr lang="cs-CZ" dirty="0"/>
            </a:br>
            <a:r>
              <a:rPr lang="cs-CZ" dirty="0"/>
              <a:t>           pro školní rok </a:t>
            </a:r>
            <a:br>
              <a:rPr lang="cs-CZ" dirty="0"/>
            </a:br>
            <a:r>
              <a:rPr lang="cs-CZ" dirty="0"/>
              <a:t>                             2025-2026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63ADD9E-8C80-40D1-ACA5-99D20F9062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3037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0124C9-DFF5-4FB8-9309-0C355A5FD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Princip </a:t>
            </a:r>
            <a:r>
              <a:rPr lang="cs-CZ" dirty="0" err="1"/>
              <a:t>prioritizace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F96EFDE-82BD-4A31-95B6-2A4D71E83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Priorita  - seřadím přihlášky podle důležitosti a váhy</a:t>
            </a:r>
          </a:p>
        </p:txBody>
      </p:sp>
    </p:spTree>
    <p:extLst>
      <p:ext uri="{BB962C8B-B14F-4D97-AF65-F5344CB8AC3E}">
        <p14:creationId xmlns:p14="http://schemas.microsoft.com/office/powerpoint/2010/main" val="1945864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339A46-7A83-449B-B09D-CF38D3722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dirty="0"/>
              <a:t>Termíny státních přijímacích zkoušek</a:t>
            </a:r>
            <a:br>
              <a:rPr lang="cs-CZ" sz="4000" dirty="0"/>
            </a:br>
            <a:r>
              <a:rPr lang="cs-CZ" sz="4000" dirty="0"/>
              <a:t>     z českého jazyka a matematiky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A543BDC-DFFF-405C-AB8E-94D360B2F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9224" y="2015732"/>
            <a:ext cx="11512437" cy="4479336"/>
          </a:xfrm>
        </p:spPr>
        <p:txBody>
          <a:bodyPr>
            <a:noAutofit/>
          </a:bodyPr>
          <a:lstStyle/>
          <a:p>
            <a:r>
              <a:rPr lang="cs-CZ" sz="2800" b="1" dirty="0"/>
              <a:t>1. řádný termín: 10. duben 2026 (test ČJ, M)</a:t>
            </a:r>
          </a:p>
          <a:p>
            <a:r>
              <a:rPr lang="cs-CZ" sz="2800" b="1" dirty="0"/>
              <a:t>II. řádný termín: 13. duben 2026 (test ČJ, M)</a:t>
            </a:r>
          </a:p>
          <a:p>
            <a:pPr marL="0" indent="0">
              <a:buNone/>
            </a:pPr>
            <a:r>
              <a:rPr lang="cs-CZ" sz="2800" dirty="0"/>
              <a:t>Náhradní termíny:</a:t>
            </a:r>
          </a:p>
          <a:p>
            <a:r>
              <a:rPr lang="cs-CZ" sz="2800" dirty="0"/>
              <a:t>1. náhradní termín: 29. duben 2026</a:t>
            </a:r>
          </a:p>
          <a:p>
            <a:r>
              <a:rPr lang="cs-CZ" sz="2800" dirty="0"/>
              <a:t>II. náhradní termín: 30. duben 2026</a:t>
            </a:r>
          </a:p>
          <a:p>
            <a:r>
              <a:rPr lang="cs-CZ" sz="2800" dirty="0"/>
              <a:t>Termín pro talentové zkoušky:  15.3. – 23.4. 2026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080566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C843F9-2C97-451B-A31A-314051111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Zveřejnění výsledků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CCD4CB6-41D2-4BE6-B84D-41A066C093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15. květen 2026</a:t>
            </a:r>
          </a:p>
        </p:txBody>
      </p:sp>
    </p:spTree>
    <p:extLst>
      <p:ext uri="{BB962C8B-B14F-4D97-AF65-F5344CB8AC3E}">
        <p14:creationId xmlns:p14="http://schemas.microsoft.com/office/powerpoint/2010/main" val="1096025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E0568D-8D5B-4464-8144-E89A83449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Jak podat přihlášky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EFAF8A2-AB1D-4C1D-A40C-EBA83A75C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3600" dirty="0"/>
              <a:t>3 způsoby:</a:t>
            </a:r>
          </a:p>
          <a:p>
            <a:r>
              <a:rPr lang="cs-CZ" sz="3600" dirty="0"/>
              <a:t>Elektronicky (přes </a:t>
            </a:r>
            <a:r>
              <a:rPr lang="cs-CZ" sz="3600" dirty="0">
                <a:hlinkClick r:id="rId2"/>
              </a:rPr>
              <a:t>www.dipsy.cz</a:t>
            </a:r>
            <a:r>
              <a:rPr lang="cs-CZ" sz="3600" dirty="0"/>
              <a:t>) – bankovní identita</a:t>
            </a:r>
          </a:p>
          <a:p>
            <a:r>
              <a:rPr lang="cs-CZ" sz="3600" dirty="0"/>
              <a:t>tiskem přihlášky ze systému </a:t>
            </a:r>
            <a:r>
              <a:rPr lang="cs-CZ" sz="3600" dirty="0" err="1"/>
              <a:t>dipsy</a:t>
            </a:r>
            <a:r>
              <a:rPr lang="cs-CZ" sz="3600" dirty="0"/>
              <a:t> a zasláním poštou!!!!!</a:t>
            </a:r>
          </a:p>
          <a:p>
            <a:r>
              <a:rPr lang="cs-CZ" sz="3600" dirty="0"/>
              <a:t>pouze papírově - poštou</a:t>
            </a:r>
          </a:p>
        </p:txBody>
      </p:sp>
    </p:spTree>
    <p:extLst>
      <p:ext uri="{BB962C8B-B14F-4D97-AF65-F5344CB8AC3E}">
        <p14:creationId xmlns:p14="http://schemas.microsoft.com/office/powerpoint/2010/main" val="14485490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6628C6-553A-4A30-8DF5-326E8202D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3979" y="687977"/>
            <a:ext cx="9603275" cy="1049235"/>
          </a:xfrm>
        </p:spPr>
        <p:txBody>
          <a:bodyPr>
            <a:normAutofit/>
          </a:bodyPr>
          <a:lstStyle/>
          <a:p>
            <a:r>
              <a:rPr lang="cs-CZ" sz="4000" dirty="0"/>
              <a:t>Elektronické zaslání přihlášek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A500ADC-186D-42C2-AEF8-89341E613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přes systém </a:t>
            </a:r>
            <a:r>
              <a:rPr lang="cs-CZ" sz="3600" dirty="0">
                <a:hlinkClick r:id="rId2"/>
              </a:rPr>
              <a:t>www.dipsy.cz</a:t>
            </a:r>
            <a:endParaRPr lang="cs-CZ" sz="3600" dirty="0"/>
          </a:p>
          <a:p>
            <a:r>
              <a:rPr lang="cs-CZ" sz="3600" dirty="0"/>
              <a:t>nutné mít bankovní identitu (</a:t>
            </a:r>
            <a:r>
              <a:rPr lang="cs-CZ" sz="3600"/>
              <a:t>identita občana)– </a:t>
            </a:r>
            <a:r>
              <a:rPr lang="cs-CZ" sz="3600" dirty="0"/>
              <a:t>tedy uživatelské jméno a heslo do internetového bankovnictví</a:t>
            </a:r>
          </a:p>
        </p:txBody>
      </p:sp>
    </p:spTree>
    <p:extLst>
      <p:ext uri="{BB962C8B-B14F-4D97-AF65-F5344CB8AC3E}">
        <p14:creationId xmlns:p14="http://schemas.microsoft.com/office/powerpoint/2010/main" val="23602611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909FF6-EF72-4B86-AEDB-E61C9AB20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Přílohy k přihlášce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E2240A7-6EE8-4C54-9338-35462ADE53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zdravotní způsobilost – potvrzení od lékaře</a:t>
            </a:r>
          </a:p>
          <a:p>
            <a:r>
              <a:rPr lang="cs-CZ" sz="3600" dirty="0"/>
              <a:t>výpis známek</a:t>
            </a:r>
          </a:p>
          <a:p>
            <a:r>
              <a:rPr lang="cs-CZ" sz="3600" dirty="0"/>
              <a:t>další náležitosti – diplomy, vysvědčení ze ZUŠ….</a:t>
            </a:r>
          </a:p>
        </p:txBody>
      </p:sp>
    </p:spTree>
    <p:extLst>
      <p:ext uri="{BB962C8B-B14F-4D97-AF65-F5344CB8AC3E}">
        <p14:creationId xmlns:p14="http://schemas.microsoft.com/office/powerpoint/2010/main" val="33532349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F27871-A461-41F6-80D3-68D889C9A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důležité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3542A45-5B45-450E-807B-B6E025B4D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registrační číslo</a:t>
            </a:r>
          </a:p>
          <a:p>
            <a:r>
              <a:rPr lang="cs-CZ" sz="3600" dirty="0"/>
              <a:t>potvrzení v emailu</a:t>
            </a:r>
          </a:p>
        </p:txBody>
      </p:sp>
    </p:spTree>
    <p:extLst>
      <p:ext uri="{BB962C8B-B14F-4D97-AF65-F5344CB8AC3E}">
        <p14:creationId xmlns:p14="http://schemas.microsoft.com/office/powerpoint/2010/main" val="2044891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D3E7BE-E3BF-4DB8-8D97-F7A32AB45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Přijímací zkoušky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A47D4C1-0546-4244-8ADC-AD88CD1B5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dirty="0"/>
              <a:t>Test z českého jazyka – 60 minut</a:t>
            </a:r>
          </a:p>
          <a:p>
            <a:r>
              <a:rPr lang="cs-CZ" sz="3200" dirty="0"/>
              <a:t>Test z matematiky – 70 minut</a:t>
            </a:r>
          </a:p>
          <a:p>
            <a:endParaRPr lang="cs-CZ" sz="3200" dirty="0"/>
          </a:p>
          <a:p>
            <a:r>
              <a:rPr lang="cs-CZ" sz="3200" dirty="0"/>
              <a:t>Pořadí škol a počet přihlášek nehraje roli, žák vždy koná 2 přijímací zkoušky – bere se v potaz lepší výsledek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27361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E6336F-A1FF-4D51-A3E4-7B203FEF6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Výsledky 1. kola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BA4D719-2BCC-4CDE-BE32-08B32B311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805" y="2015732"/>
            <a:ext cx="10772050" cy="3640350"/>
          </a:xfrm>
        </p:spPr>
        <p:txBody>
          <a:bodyPr>
            <a:normAutofit/>
          </a:bodyPr>
          <a:lstStyle/>
          <a:p>
            <a:r>
              <a:rPr lang="cs-CZ" sz="3600" dirty="0"/>
              <a:t>byl přijat – nic se nikam neposílá</a:t>
            </a:r>
          </a:p>
          <a:p>
            <a:r>
              <a:rPr lang="cs-CZ" sz="3600" dirty="0"/>
              <a:t>nebyl přijat – nové přihlášky do 2. kola (DIPSY) – bez přijímacích zkoušek, berou se výsledky z 1. kola</a:t>
            </a:r>
          </a:p>
          <a:p>
            <a:r>
              <a:rPr lang="cs-CZ" sz="3600" dirty="0"/>
              <a:t>nepíše se odvolání</a:t>
            </a:r>
          </a:p>
          <a:p>
            <a:pPr marL="0" indent="0">
              <a:buNone/>
            </a:pPr>
            <a:endParaRPr lang="cs-CZ" sz="30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12526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BC3231-2C8C-4DF0-8A77-DEC2D5084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Vzdání se přijetí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5CB996B-73AC-4E91-B0F0-8673DC967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dirty="0"/>
              <a:t>Pokud žák nechce nastoupit na školu, kam byl přijat, může se vzdát přijetí a jde do 2. kola.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1762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E230E7-8848-4F0B-A444-05F9BB5A5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 informací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DBEE4E6-E4BB-46DF-A765-45BFEC66C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5345" y="1853754"/>
            <a:ext cx="10424160" cy="3815526"/>
          </a:xfrm>
        </p:spPr>
        <p:txBody>
          <a:bodyPr>
            <a:normAutofit/>
          </a:bodyPr>
          <a:lstStyle/>
          <a:p>
            <a:r>
              <a:rPr lang="cs-CZ" dirty="0"/>
              <a:t>Atlas školství v tištěné podobě – dostanou žáci ve škole</a:t>
            </a:r>
          </a:p>
          <a:p>
            <a:r>
              <a:rPr lang="cs-CZ" sz="2800" dirty="0">
                <a:hlinkClick r:id="rId2"/>
              </a:rPr>
              <a:t>www.atlasskolstvi.cz</a:t>
            </a:r>
            <a:r>
              <a:rPr lang="cs-CZ" sz="2800" dirty="0"/>
              <a:t>                       </a:t>
            </a:r>
            <a:r>
              <a:rPr lang="cs-CZ" sz="2800" dirty="0">
                <a:hlinkClick r:id="rId3"/>
              </a:rPr>
              <a:t>www.statniprijimacky.cz</a:t>
            </a:r>
            <a:endParaRPr lang="cs-CZ" sz="2800" dirty="0"/>
          </a:p>
          <a:p>
            <a:r>
              <a:rPr lang="cs-CZ" sz="2800" dirty="0">
                <a:hlinkClick r:id="rId4"/>
              </a:rPr>
              <a:t>www.infoabsolvent.cz</a:t>
            </a:r>
            <a:endParaRPr lang="cs-CZ" sz="2800" dirty="0"/>
          </a:p>
          <a:p>
            <a:r>
              <a:rPr lang="cs-CZ" sz="2800" dirty="0">
                <a:hlinkClick r:id="rId5"/>
              </a:rPr>
              <a:t>www.to-das.cz</a:t>
            </a:r>
            <a:endParaRPr lang="cs-CZ" sz="2800" dirty="0"/>
          </a:p>
          <a:p>
            <a:r>
              <a:rPr lang="cs-CZ" sz="2800" dirty="0">
                <a:hlinkClick r:id="rId6"/>
              </a:rPr>
              <a:t>www.stredniskoly.cz</a:t>
            </a:r>
            <a:endParaRPr lang="cs-CZ" sz="2800" dirty="0"/>
          </a:p>
          <a:p>
            <a:r>
              <a:rPr lang="cs-CZ" sz="2800" dirty="0"/>
              <a:t>Dny otevřených dveří jednotlivých škol/Nábory u nás ve škole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55885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650CEC-A23D-4CDB-A7E2-46EDF5E68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3. Kolo a další kola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9A7E335-7B1C-4031-A995-C397308D3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3. a další kolo – přihláška pouze v papírové podobě zaslaná poštou (NE DIPSY)</a:t>
            </a:r>
          </a:p>
        </p:txBody>
      </p:sp>
    </p:spTree>
    <p:extLst>
      <p:ext uri="{BB962C8B-B14F-4D97-AF65-F5344CB8AC3E}">
        <p14:creationId xmlns:p14="http://schemas.microsoft.com/office/powerpoint/2010/main" val="13031607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C452B7E-A2DC-499D-A4F1-F7BB628FB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Setkání s rodiči </a:t>
            </a:r>
            <a:r>
              <a:rPr lang="cs-CZ"/>
              <a:t>leden 2026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7EB1171-77D4-4B69-AFF1-AB76379AC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v počítačové učebně</a:t>
            </a:r>
          </a:p>
          <a:p>
            <a:r>
              <a:rPr lang="cs-CZ" sz="3200" dirty="0"/>
              <a:t>ukázka systému DIPSY</a:t>
            </a:r>
          </a:p>
        </p:txBody>
      </p:sp>
    </p:spTree>
    <p:extLst>
      <p:ext uri="{BB962C8B-B14F-4D97-AF65-F5344CB8AC3E}">
        <p14:creationId xmlns:p14="http://schemas.microsoft.com/office/powerpoint/2010/main" val="1064989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0C6BB82-16DF-436D-A221-0EF3C004E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Nábory ve škole</a:t>
            </a:r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1F2277DB-2E9B-4D65-BC2E-215245CB40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0234834"/>
              </p:ext>
            </p:extLst>
          </p:nvPr>
        </p:nvGraphicFramePr>
        <p:xfrm>
          <a:off x="1246909" y="1853754"/>
          <a:ext cx="10046402" cy="38777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49782">
                  <a:extLst>
                    <a:ext uri="{9D8B030D-6E8A-4147-A177-3AD203B41FA5}">
                      <a16:colId xmlns:a16="http://schemas.microsoft.com/office/drawing/2014/main" val="2292182812"/>
                    </a:ext>
                  </a:extLst>
                </a:gridCol>
                <a:gridCol w="5096620">
                  <a:extLst>
                    <a:ext uri="{9D8B030D-6E8A-4147-A177-3AD203B41FA5}">
                      <a16:colId xmlns:a16="http://schemas.microsoft.com/office/drawing/2014/main" val="995574537"/>
                    </a:ext>
                  </a:extLst>
                </a:gridCol>
              </a:tblGrid>
              <a:tr h="5539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2.10. 2025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SŠ Polytechnická Švehlova Prostějov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0799470"/>
                  </a:ext>
                </a:extLst>
              </a:tr>
              <a:tr h="5539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8.10. 2025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SOŠ Sigmundova Lutín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81139823"/>
                  </a:ext>
                </a:extLst>
              </a:tr>
              <a:tr h="5539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20.10. 2025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Moravská střední škola Olomouc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3772658"/>
                  </a:ext>
                </a:extLst>
              </a:tr>
              <a:tr h="5539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 22.10. 2025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dirty="0">
                          <a:solidFill>
                            <a:schemeClr val="tx1"/>
                          </a:solidFill>
                          <a:latin typeface="Arial Black" panose="020B0A04020102020204" pitchFamily="34" charset="0"/>
                        </a:rPr>
                        <a:t>SOŠ Litovel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74504078"/>
                  </a:ext>
                </a:extLst>
              </a:tr>
              <a:tr h="5539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2400" dirty="0">
                          <a:effectLst/>
                        </a:rPr>
                        <a:t> a další</a:t>
                      </a:r>
                      <a:endParaRPr lang="cs-CZ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591453"/>
                  </a:ext>
                </a:extLst>
              </a:tr>
              <a:tr h="5539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62595392"/>
                  </a:ext>
                </a:extLst>
              </a:tr>
              <a:tr h="5539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11393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8454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CCC40C-7D8C-4C06-BDDA-90B18CF06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5EC91B-6C08-44BD-AF04-BC2817644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400" dirty="0">
                <a:hlinkClick r:id="rId2"/>
              </a:rPr>
              <a:t>www.prihlaskynastredni.cz</a:t>
            </a:r>
            <a:endParaRPr lang="cs-CZ" sz="4400" dirty="0"/>
          </a:p>
          <a:p>
            <a:pPr marL="0" indent="0">
              <a:buNone/>
            </a:pPr>
            <a:endParaRPr lang="cs-CZ" sz="4400" dirty="0"/>
          </a:p>
          <a:p>
            <a:r>
              <a:rPr lang="cs-CZ" sz="4400" dirty="0">
                <a:hlinkClick r:id="rId3"/>
              </a:rPr>
              <a:t>www.dipsy.cz</a:t>
            </a:r>
            <a:r>
              <a:rPr lang="cs-CZ" sz="4400" dirty="0"/>
              <a:t> </a:t>
            </a:r>
            <a:r>
              <a:rPr lang="cs-CZ" sz="2800" dirty="0"/>
              <a:t>(přihlášky – nutné mít bankovní identitu)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863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D0564B-1A13-4724-AC4B-C74FDD46A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Akce pro žáky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20B2783-8C5F-4E34-B46C-7161D76EAE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8" y="1987451"/>
            <a:ext cx="9603275" cy="3979716"/>
          </a:xfrm>
        </p:spPr>
        <p:txBody>
          <a:bodyPr/>
          <a:lstStyle/>
          <a:p>
            <a:r>
              <a:rPr lang="cs-CZ" sz="3200" b="1" dirty="0"/>
              <a:t>Burza práce a vzdělávání – 23. října 2025</a:t>
            </a:r>
          </a:p>
          <a:p>
            <a:r>
              <a:rPr lang="cs-CZ" sz="3200" b="1" dirty="0"/>
              <a:t>od 9 do 17 hodin Výstaviště Flora Olomouc</a:t>
            </a:r>
          </a:p>
          <a:p>
            <a:r>
              <a:rPr lang="cs-CZ" sz="3200" b="1" dirty="0"/>
              <a:t>vstup zdarma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6241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F10A0A-C78B-47DB-B00B-30BAE1D41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err="1"/>
              <a:t>Scholaris</a:t>
            </a:r>
            <a:r>
              <a:rPr lang="cs-CZ" sz="4000" dirty="0"/>
              <a:t> 2025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2E65582-19EF-4720-A208-8B0868260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4000" dirty="0"/>
              <a:t>20.11. – 21.11. 2025</a:t>
            </a:r>
          </a:p>
          <a:p>
            <a:r>
              <a:rPr lang="cs-CZ" sz="4000" dirty="0"/>
              <a:t>Přehlídka středních škol na SŠ polytechnické Rooseveltova Olomouc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1866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3A740F-3E1C-4A9F-BB48-F10FB2B12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Vyplnění a zaslání přihlášek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EE6904E-84A1-4588-B3DF-1306668D1B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od 1. února do 20. února 2026</a:t>
            </a:r>
          </a:p>
        </p:txBody>
      </p:sp>
    </p:spTree>
    <p:extLst>
      <p:ext uri="{BB962C8B-B14F-4D97-AF65-F5344CB8AC3E}">
        <p14:creationId xmlns:p14="http://schemas.microsoft.com/office/powerpoint/2010/main" val="2773777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50DA68-A2DA-4907-9626-EBECC665E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Počet přihlášek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D9E9E81-23C0-4A5A-99AB-2E8ED93DC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926574" cy="3715765"/>
          </a:xfrm>
        </p:spPr>
        <p:txBody>
          <a:bodyPr>
            <a:normAutofit lnSpcReduction="10000"/>
          </a:bodyPr>
          <a:lstStyle/>
          <a:p>
            <a:r>
              <a:rPr lang="cs-CZ" sz="3200" dirty="0"/>
              <a:t>3 přihlášky na střední školy -  maturitní - státní přijímačky z </a:t>
            </a:r>
            <a:r>
              <a:rPr lang="cs-CZ" sz="3200" dirty="0" err="1"/>
              <a:t>Čj</a:t>
            </a:r>
            <a:r>
              <a:rPr lang="cs-CZ" sz="3200" dirty="0"/>
              <a:t> a M, učiliště </a:t>
            </a:r>
            <a:r>
              <a:rPr lang="cs-CZ" sz="3200"/>
              <a:t>s výučním listem – bez PZ</a:t>
            </a:r>
            <a:endParaRPr lang="cs-CZ" sz="3200" dirty="0"/>
          </a:p>
          <a:p>
            <a:r>
              <a:rPr lang="cs-CZ" sz="3200" dirty="0"/>
              <a:t>2 přihlášky na umělecké školy s talentovou zkouškou – konají se pouze talentové zkoušky</a:t>
            </a:r>
          </a:p>
          <a:p>
            <a:pPr marL="0" indent="0">
              <a:buNone/>
            </a:pPr>
            <a:r>
              <a:rPr lang="cs-CZ" sz="3200" dirty="0"/>
              <a:t>(!!! gymnázium se sportovní přípravou – i talentové zkoušky i státní přijímačky)</a:t>
            </a:r>
          </a:p>
        </p:txBody>
      </p:sp>
    </p:spTree>
    <p:extLst>
      <p:ext uri="{BB962C8B-B14F-4D97-AF65-F5344CB8AC3E}">
        <p14:creationId xmlns:p14="http://schemas.microsoft.com/office/powerpoint/2010/main" val="478550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E12B64-D318-4DE5-8C5A-FB793CF78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jsou umělecké obory?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CD5570D-1CE7-4A5D-8BC8-994549FE6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sz="3600" dirty="0"/>
              <a:t>Konzervatoře (hra na hudební nástroj, zpěv, herectví, hudba…)</a:t>
            </a:r>
          </a:p>
          <a:p>
            <a:r>
              <a:rPr lang="cs-CZ" sz="3600" dirty="0"/>
              <a:t>Umělecké školy a obory (umělecký kovář, umělecký řezbář, grafický design, kresba, malba…)</a:t>
            </a:r>
          </a:p>
          <a:p>
            <a:r>
              <a:rPr lang="cs-CZ" sz="3600" dirty="0"/>
              <a:t>Gymnázium se sportovní přípravou</a:t>
            </a:r>
          </a:p>
          <a:p>
            <a:r>
              <a:rPr lang="cs-CZ" sz="3600" dirty="0"/>
              <a:t>https://www.to-das.cz/talentove-zkousky-a-prihlasky-na-obory-s-talentovou-zkouskou/</a:t>
            </a:r>
          </a:p>
          <a:p>
            <a:r>
              <a:rPr lang="cs-CZ" dirty="0">
                <a:hlinkClick r:id="rId2"/>
              </a:rPr>
              <a:t>https://www.to-das.cz/talentove-zkousky-a-prihlasky-na-obory-s-talentovou-zkouskou/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281336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45BC8526E19EC4F934F56EA810A40D4" ma:contentTypeVersion="16" ma:contentTypeDescription="Vytvoří nový dokument" ma:contentTypeScope="" ma:versionID="bd9d8a9815541a08e66b1be2ce5417e6">
  <xsd:schema xmlns:xsd="http://www.w3.org/2001/XMLSchema" xmlns:xs="http://www.w3.org/2001/XMLSchema" xmlns:p="http://schemas.microsoft.com/office/2006/metadata/properties" xmlns:ns3="6ac27016-d3c0-46d2-9e3f-16637f3841df" xmlns:ns4="eec96724-b325-496d-b951-8d0a89191cd6" targetNamespace="http://schemas.microsoft.com/office/2006/metadata/properties" ma:root="true" ma:fieldsID="9cbeb2666eec9e5eab0e459e5b10c432" ns3:_="" ns4:_="">
    <xsd:import namespace="6ac27016-d3c0-46d2-9e3f-16637f3841df"/>
    <xsd:import namespace="eec96724-b325-496d-b951-8d0a89191cd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c27016-d3c0-46d2-9e3f-16637f3841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c96724-b325-496d-b951-8d0a89191cd6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ac27016-d3c0-46d2-9e3f-16637f3841df" xsi:nil="true"/>
  </documentManagement>
</p:properties>
</file>

<file path=customXml/itemProps1.xml><?xml version="1.0" encoding="utf-8"?>
<ds:datastoreItem xmlns:ds="http://schemas.openxmlformats.org/officeDocument/2006/customXml" ds:itemID="{9221D6A5-47B0-4DA6-8245-2BB9F6142CF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78B4176-76EA-46C2-8A6D-5EBD05C799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c27016-d3c0-46d2-9e3f-16637f3841df"/>
    <ds:schemaRef ds:uri="eec96724-b325-496d-b951-8d0a89191c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0B4CA81-98D1-442A-A9DD-C4582AFC19C2}">
  <ds:schemaRefs>
    <ds:schemaRef ds:uri="http://schemas.microsoft.com/office/2006/documentManagement/types"/>
    <ds:schemaRef ds:uri="http://schemas.openxmlformats.org/package/2006/metadata/core-properties"/>
    <ds:schemaRef ds:uri="eec96724-b325-496d-b951-8d0a89191cd6"/>
    <ds:schemaRef ds:uri="http://www.w3.org/XML/1998/namespace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  <ds:schemaRef ds:uri="6ac27016-d3c0-46d2-9e3f-16637f3841df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TM10001114[[fn=Galerie]]</Template>
  <TotalTime>283</TotalTime>
  <Words>581</Words>
  <Application>Microsoft Office PowerPoint</Application>
  <PresentationFormat>Širokoúhlá obrazovka</PresentationFormat>
  <Paragraphs>88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7" baseType="lpstr">
      <vt:lpstr>Arial</vt:lpstr>
      <vt:lpstr>Arial Black</vt:lpstr>
      <vt:lpstr>Calibri</vt:lpstr>
      <vt:lpstr>Gill Sans MT</vt:lpstr>
      <vt:lpstr>Times New Roman</vt:lpstr>
      <vt:lpstr>Galerie</vt:lpstr>
      <vt:lpstr>Přijímací řízení            pro školní rok                               2025-2026</vt:lpstr>
      <vt:lpstr>Zdroje informací</vt:lpstr>
      <vt:lpstr>Nábory ve škole</vt:lpstr>
      <vt:lpstr>zdroje</vt:lpstr>
      <vt:lpstr>Akce pro žáky</vt:lpstr>
      <vt:lpstr>Scholaris 2025</vt:lpstr>
      <vt:lpstr>Vyplnění a zaslání přihlášek</vt:lpstr>
      <vt:lpstr>Počet přihlášek</vt:lpstr>
      <vt:lpstr>Co jsou umělecké obory?</vt:lpstr>
      <vt:lpstr>Princip prioritizace</vt:lpstr>
      <vt:lpstr>Termíny státních přijímacích zkoušek      z českého jazyka a matematiky</vt:lpstr>
      <vt:lpstr>Zveřejnění výsledků</vt:lpstr>
      <vt:lpstr>Jak podat přihlášky</vt:lpstr>
      <vt:lpstr>Elektronické zaslání přihlášek</vt:lpstr>
      <vt:lpstr>Přílohy k přihlášce</vt:lpstr>
      <vt:lpstr>důležité</vt:lpstr>
      <vt:lpstr>Přijímací zkoušky</vt:lpstr>
      <vt:lpstr>Výsledky 1. kola</vt:lpstr>
      <vt:lpstr>Vzdání se přijetí</vt:lpstr>
      <vt:lpstr>3. Kolo a další kola</vt:lpstr>
      <vt:lpstr>Setkání s rodiči leden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Přijímací řízení            pro školní rok                               2024-2025</dc:title>
  <dc:creator>Houdková Markéta</dc:creator>
  <cp:lastModifiedBy>Houdková Markéta</cp:lastModifiedBy>
  <cp:revision>10</cp:revision>
  <dcterms:created xsi:type="dcterms:W3CDTF">2024-09-16T15:07:45Z</dcterms:created>
  <dcterms:modified xsi:type="dcterms:W3CDTF">2025-09-22T07:33:50Z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0x010100D45BC8526E19EC4F934F56EA810A40D4</vt:lpwstr>
  </property>
</Properties>
</file>