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8" r:id="rId2"/>
    <p:sldId id="264" r:id="rId3"/>
    <p:sldId id="265" r:id="rId4"/>
    <p:sldId id="266" r:id="rId5"/>
    <p:sldId id="271" r:id="rId6"/>
    <p:sldId id="272" r:id="rId7"/>
    <p:sldId id="259" r:id="rId8"/>
    <p:sldId id="267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99"/>
    <a:srgbClr val="FF3300"/>
    <a:srgbClr val="00CC00"/>
    <a:srgbClr val="FF0066"/>
    <a:srgbClr val="33CAFF"/>
    <a:srgbClr val="FF0000"/>
    <a:srgbClr val="FFFF00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79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77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62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68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40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86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37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31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3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11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7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7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cs-CZ" u="sng" dirty="0" smtClean="0">
                <a:solidFill>
                  <a:schemeClr val="bg1">
                    <a:lumMod val="5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Z</a:t>
            </a:r>
            <a:r>
              <a:rPr lang="cs-CZ" u="sng" dirty="0" smtClean="0">
                <a:solidFill>
                  <a:srgbClr val="006600"/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A</a:t>
            </a:r>
            <a:r>
              <a:rPr lang="cs-CZ" u="sng" dirty="0" smtClean="0">
                <a:solidFill>
                  <a:srgbClr val="00CC00"/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J</a:t>
            </a:r>
            <a:r>
              <a:rPr lang="cs-CZ" u="sng" dirty="0" smtClean="0">
                <a:solidFill>
                  <a:srgbClr val="66FF66"/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Í</a:t>
            </a:r>
            <a:r>
              <a:rPr lang="cs-CZ" u="sng" dirty="0" smtClean="0">
                <a:solidFill>
                  <a:srgbClr val="FFFF00"/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M</a:t>
            </a:r>
            <a:r>
              <a:rPr lang="cs-CZ" u="sng" dirty="0" smtClean="0">
                <a:solidFill>
                  <a:srgbClr val="FF9933"/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A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V</a:t>
            </a:r>
            <a:r>
              <a:rPr lang="cs-CZ" u="sng" dirty="0" smtClean="0"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O</a:t>
            </a:r>
            <a:r>
              <a:rPr lang="cs-CZ" u="sng" dirty="0" smtClean="0">
                <a:solidFill>
                  <a:srgbClr val="FF00FF"/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S</a:t>
            </a:r>
            <a:r>
              <a:rPr lang="cs-CZ" u="sng" dirty="0" smtClean="0">
                <a:solidFill>
                  <a:srgbClr val="6600FF"/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T</a:t>
            </a:r>
            <a:r>
              <a:rPr lang="cs-CZ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Snap ITC" pitchFamily="82" charset="0"/>
              </a:rPr>
              <a:t>I</a:t>
            </a:r>
            <a:endParaRPr lang="cs-CZ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76200">
                  <a:schemeClr val="tx1"/>
                </a:glow>
              </a:effectLst>
              <a:latin typeface="Snap ITC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FF0066"/>
                </a:solidFill>
                <a:latin typeface="Palatino Linotype" pitchFamily="18" charset="0"/>
              </a:rPr>
              <a:t>Senička je nevelká obec s </a:t>
            </a:r>
            <a:r>
              <a:rPr lang="cs-CZ" b="1" dirty="0" smtClean="0">
                <a:solidFill>
                  <a:srgbClr val="FF0066"/>
                </a:solidFill>
                <a:latin typeface="Palatino Linotype" pitchFamily="18" charset="0"/>
              </a:rPr>
              <a:t>349 </a:t>
            </a:r>
            <a:r>
              <a:rPr lang="cs-CZ" b="1" dirty="0" err="1" smtClean="0">
                <a:solidFill>
                  <a:srgbClr val="FF0066"/>
                </a:solidFill>
                <a:latin typeface="Palatino Linotype" pitchFamily="18" charset="0"/>
              </a:rPr>
              <a:t>byvateli</a:t>
            </a:r>
            <a:r>
              <a:rPr lang="cs-CZ" b="1" dirty="0" smtClean="0">
                <a:solidFill>
                  <a:srgbClr val="FF0066"/>
                </a:solidFill>
                <a:latin typeface="Palatino Linotype" pitchFamily="18" charset="0"/>
              </a:rPr>
              <a:t> </a:t>
            </a:r>
            <a:r>
              <a:rPr lang="cs-CZ" b="1" dirty="0">
                <a:solidFill>
                  <a:srgbClr val="FF0066"/>
                </a:solidFill>
                <a:latin typeface="Palatino Linotype" pitchFamily="18" charset="0"/>
              </a:rPr>
              <a:t>a najdeme ji </a:t>
            </a:r>
            <a:r>
              <a:rPr lang="cs-CZ" b="1" dirty="0">
                <a:solidFill>
                  <a:srgbClr val="0000FF"/>
                </a:solidFill>
                <a:latin typeface="Palatino Linotype" pitchFamily="18" charset="0"/>
              </a:rPr>
              <a:t>jižním směrem od města Litovel. Obec se rozkládá </a:t>
            </a:r>
            <a:r>
              <a:rPr lang="cs-CZ" b="1" dirty="0">
                <a:solidFill>
                  <a:srgbClr val="660033"/>
                </a:solidFill>
                <a:latin typeface="Palatino Linotype" pitchFamily="18" charset="0"/>
              </a:rPr>
              <a:t>pod východními vrcholky Drahanské vrchoviny a v </a:t>
            </a:r>
            <a:r>
              <a:rPr lang="cs-CZ" b="1" dirty="0">
                <a:solidFill>
                  <a:srgbClr val="C00000"/>
                </a:solidFill>
                <a:latin typeface="Palatino Linotype" pitchFamily="18" charset="0"/>
              </a:rPr>
              <a:t>okrajové části oblasti nazývané Haná. Kolem jižního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okraje obce protéká říčka Blata. První písemná </a:t>
            </a:r>
            <a:r>
              <a:rPr lang="cs-CZ" b="1" dirty="0">
                <a:solidFill>
                  <a:srgbClr val="7030A0"/>
                </a:solidFill>
                <a:latin typeface="Palatino Linotype" pitchFamily="18" charset="0"/>
              </a:rPr>
              <a:t>zmínka o obci je z roku 1348, podle archeologických </a:t>
            </a:r>
            <a:r>
              <a:rPr lang="cs-CZ" b="1" dirty="0">
                <a:solidFill>
                  <a:srgbClr val="FF0066"/>
                </a:solidFill>
                <a:latin typeface="Palatino Linotype" pitchFamily="18" charset="0"/>
              </a:rPr>
              <a:t>průzkumů bylo území dnešní obce osídleno již v </a:t>
            </a:r>
            <a:r>
              <a:rPr lang="cs-CZ" b="1" dirty="0">
                <a:solidFill>
                  <a:srgbClr val="008000"/>
                </a:solidFill>
                <a:latin typeface="Palatino Linotype" pitchFamily="18" charset="0"/>
              </a:rPr>
              <a:t>pravěku. Významnou památkou v obci je kaple </a:t>
            </a:r>
            <a:r>
              <a:rPr lang="cs-CZ" b="1" dirty="0">
                <a:solidFill>
                  <a:srgbClr val="0070C0"/>
                </a:solidFill>
                <a:latin typeface="Palatino Linotype" pitchFamily="18" charset="0"/>
              </a:rPr>
              <a:t>postavená v roce 1734. Nejstarší zachovanou </a:t>
            </a:r>
            <a:r>
              <a:rPr lang="cs-CZ" b="1" dirty="0">
                <a:solidFill>
                  <a:srgbClr val="FF0000"/>
                </a:solidFill>
                <a:latin typeface="Palatino Linotype" pitchFamily="18" charset="0"/>
              </a:rPr>
              <a:t>budovou na území obce je bývalý vodní mlýn </a:t>
            </a:r>
            <a:r>
              <a:rPr lang="cs-CZ" b="1" dirty="0">
                <a:solidFill>
                  <a:srgbClr val="FF3300"/>
                </a:solidFill>
                <a:latin typeface="Palatino Linotype" pitchFamily="18" charset="0"/>
              </a:rPr>
              <a:t>pocházející z roku 1896. Kolem východního okraje </a:t>
            </a:r>
            <a:r>
              <a:rPr lang="cs-CZ" b="1" dirty="0">
                <a:solidFill>
                  <a:srgbClr val="008000"/>
                </a:solidFill>
                <a:latin typeface="Palatino Linotype" pitchFamily="18" charset="0"/>
              </a:rPr>
              <a:t>obce prochází trasa značené lokální cyklostezky. </a:t>
            </a:r>
            <a:r>
              <a:rPr lang="cs-CZ" b="1" dirty="0">
                <a:solidFill>
                  <a:srgbClr val="FF00FF"/>
                </a:solidFill>
                <a:latin typeface="Palatino Linotype" pitchFamily="18" charset="0"/>
              </a:rPr>
              <a:t>Dostupné autem po celý rok </a:t>
            </a:r>
          </a:p>
        </p:txBody>
      </p:sp>
    </p:spTree>
    <p:extLst>
      <p:ext uri="{BB962C8B-B14F-4D97-AF65-F5344CB8AC3E}">
        <p14:creationId xmlns:p14="http://schemas.microsoft.com/office/powerpoint/2010/main" val="30178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06710"/>
            <a:ext cx="3008313" cy="1162050"/>
          </a:xfrm>
        </p:spPr>
        <p:txBody>
          <a:bodyPr>
            <a:normAutofit/>
          </a:bodyPr>
          <a:lstStyle/>
          <a:p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POVODŇOVÉ ZÍDKY</a:t>
            </a: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3892" y="1328928"/>
            <a:ext cx="3554633" cy="5154999"/>
          </a:xfrm>
        </p:spPr>
        <p:txBody>
          <a:bodyPr>
            <a:normAutofit lnSpcReduction="10000"/>
          </a:bodyPr>
          <a:lstStyle/>
          <a:p>
            <a:r>
              <a:rPr lang="cs-CZ" sz="1600" b="1" dirty="0"/>
              <a:t>Zdá se to nemožné, ale je to tak. Obec Seničku na Litovelsku potkala v roce 1858, a hned na to v roce 1859, vždy 22. července, průtrž mračen, po které následovala ničivá povodeň. Máte možnost vidět technickou památku z tohoto období.</a:t>
            </a:r>
          </a:p>
          <a:p>
            <a:r>
              <a:rPr lang="cs-CZ" sz="1600" b="1" dirty="0" smtClean="0"/>
              <a:t>Protože na tento den připadá svátek patronky obce, svaté Magdalény, byly přírodní pohromy považovány za její trest obyvatelům za to, že na její svátek pracovali. Obyvatelé Seničky postavili zídky z lomového kamene, střídali pilíře a otevřené oblouky. Oblouky pak </a:t>
            </a:r>
            <a:r>
              <a:rPr lang="cs-CZ" sz="1600" b="1" dirty="0"/>
              <a:t>osadili dřevěnými vraty na pantech. Ta se při náporu vody nazdvihla a voda volně protekla. Dnes je k vidění jen část této stavby. Další zajímavá technická památka - vápencová pec - je poblíž asi 13 km vzdáleného </a:t>
            </a:r>
            <a:r>
              <a:rPr lang="cs-CZ" sz="1600" b="1" dirty="0" err="1"/>
              <a:t>Hvozdečka</a:t>
            </a:r>
            <a:r>
              <a:rPr lang="cs-CZ" sz="1600" b="1" dirty="0"/>
              <a:t> u Bouzova.</a:t>
            </a:r>
          </a:p>
          <a:p>
            <a:endParaRPr lang="cs-CZ" sz="1600" b="1" dirty="0"/>
          </a:p>
        </p:txBody>
      </p:sp>
      <p:pic>
        <p:nvPicPr>
          <p:cNvPr id="2050" name="Picture 2" descr="C:\Users\Uživatel\Desktop\SENIČKA POVODE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55" y="1667993"/>
            <a:ext cx="5014317" cy="33428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živatel\AppData\Local\Microsoft\Windows\Temporary Internet Files\Content.IE5\TRGAR4EN\MC900432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živatel\AppData\Local\Microsoft\Windows\Temporary Internet Files\Content.IE5\ZZ3BRRVR\MC9000363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3216"/>
            <a:ext cx="1295495" cy="12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živatel\AppData\Local\Microsoft\Windows\Temporary Internet Files\Content.IE5\TRGAR4EN\MC9004418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18" y="5589240"/>
            <a:ext cx="1296144" cy="119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7" y="0"/>
            <a:ext cx="5652121" cy="1162050"/>
          </a:xfrm>
        </p:spPr>
        <p:txBody>
          <a:bodyPr>
            <a:normAutofit/>
          </a:bodyPr>
          <a:lstStyle/>
          <a:p>
            <a:r>
              <a:rPr lang="cs-CZ" sz="2800" u="sng" dirty="0" smtClean="0"/>
              <a:t>KAPLE SVATÝCH ANDĚLŮ STRÁŽNÝCH</a:t>
            </a:r>
            <a:endParaRPr lang="cs-CZ" sz="2800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400" dirty="0"/>
              <a:t>Jedná se o barokní stavbu z roku 1734 s obdélníkovým půdorysem, která má v průčelí hranolovou věž s jehlancovou střechou a nad oknem kamenný erb hraběte Karla Martinice.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 descr="E:\FOTKY JULI FOTAK\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0255" y="1772473"/>
            <a:ext cx="3453639" cy="25902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arnost-senice.cz/wp-content/uploads/2013/03/Historie-farnosti-kaple-v-Seni%C4%8D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22275"/>
            <a:ext cx="2808311" cy="21062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živatel\AppData\Local\Microsoft\Windows\Temporary Internet Files\Content.IE5\ZZ3BRRVR\MC9003907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07" y="1941952"/>
            <a:ext cx="1641348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živatel\AppData\Local\Microsoft\Windows\Temporary Internet Files\Content.IE5\ZZ3BRRVR\MC90037011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57836"/>
            <a:ext cx="1871777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116205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PAMÁTNÍK SENIČKA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Památník obětem světových válek z 20. let od neznámého autora. Na čelní straně mohyly je vsazena obdélná deska z černé žuly s fotografiemi padlých v oválných rámečcích s plasticky profilovaným okrajem a nápisem umístěným ve středu desky: „VY, JICHŽ KOSTI V DÁLI KRYJE / CIZÍ NÁM NEZNÁMÁ ZEM / PRO VÁS SRDCE NAŠE BIJE / VÁM VZPOMÍNKU VĚNUJEM / MUČEDNÍCI DOBY BĚSNÉ / VYRVANÍ SVÝM RODINÁM / BY JSTE VSTŘÍC ŠLI SMRTI DĚSNÉ / POKOJ VĚČNÝ PŘEJEM VÁM“. </a:t>
            </a:r>
          </a:p>
        </p:txBody>
      </p:sp>
      <p:pic>
        <p:nvPicPr>
          <p:cNvPr id="4098" name="Picture 2" descr="http://www.mikroregionlitovelsko.cz/foto/623/preview22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62" y="620688"/>
            <a:ext cx="3096344" cy="46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živatel\AppData\Local\Microsoft\Windows\Temporary Internet Files\Content.IE5\2L0U11XS\MC9004151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2026"/>
            <a:ext cx="1781439" cy="14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živatel\AppData\Local\Microsoft\Windows\Temporary Internet Files\Content.IE5\TRGAR4EN\MC9004151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16" y="5272026"/>
            <a:ext cx="1758779" cy="15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živatel\AppData\Local\Microsoft\Windows\Temporary Internet Files\Content.IE5\VL1PEMYG\MC9000245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78" y="2186817"/>
            <a:ext cx="1251947" cy="14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5" name="Picture 5" descr="C:\Users\Uživatel\AppData\Local\Microsoft\Windows\Temporary Internet Files\Content.IE5\VL1PEMYG\MM90030333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06" y="2776968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MÁME NOVÉ HŘIŠTĚ</a:t>
            </a:r>
            <a:endParaRPr lang="cs-CZ" sz="6000" b="1" u="sng" dirty="0"/>
          </a:p>
        </p:txBody>
      </p:sp>
      <p:pic>
        <p:nvPicPr>
          <p:cNvPr id="3076" name="Picture 4" descr="E:\FOTKY JULI FOTAK\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3 RYBNÍKY</a:t>
            </a:r>
            <a:endParaRPr lang="cs-CZ" b="1" u="sng" dirty="0"/>
          </a:p>
        </p:txBody>
      </p:sp>
      <p:pic>
        <p:nvPicPr>
          <p:cNvPr id="4098" name="Picture 2" descr="E:\FOTKY JULI FOTAK\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5" y="1394774"/>
            <a:ext cx="2808312" cy="21062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TKY JULI FOTAK\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880320" cy="216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FOTKY JULI FOTAK\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45" y="3861048"/>
            <a:ext cx="2952328" cy="22142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živatel\AppData\Local\Microsoft\Windows\Temporary Internet Files\Content.IE5\TRGAR4EN\MC9002129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32" y="1628800"/>
            <a:ext cx="1812341" cy="7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živatel\AppData\Local\Microsoft\Windows\Temporary Internet Files\Content.IE5\ZZ3BRRVR\MC900428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158432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>
          <a:gsLst>
            <a:gs pos="100000">
              <a:srgbClr val="FF0000"/>
            </a:gs>
            <a:gs pos="72000">
              <a:srgbClr val="FF5050"/>
            </a:gs>
            <a:gs pos="35000">
              <a:srgbClr val="FF7C80"/>
            </a:gs>
            <a:gs pos="6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ZNAK</a:t>
            </a:r>
            <a:endParaRPr lang="cs-CZ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Ravie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0" name="Picture 6" descr="https://encrypted-tbn1.gstatic.com/images?q=tbn:ANd9GcSg1Nslb5Fp93hEP5XILZJqNfULRXnPTs0CsPmaxJoU1OHMr0_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672408" cy="45070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7000">
              <a:schemeClr val="bg1">
                <a:lumMod val="75000"/>
              </a:schemeClr>
            </a:gs>
            <a:gs pos="25000">
              <a:schemeClr val="tx1">
                <a:lumMod val="50000"/>
                <a:lumOff val="50000"/>
              </a:schemeClr>
            </a:gs>
            <a:gs pos="45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  <a:gs pos="100000">
              <a:schemeClr val="bg1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cs-CZ" sz="6000" u="sng" dirty="0" smtClean="0">
                <a:solidFill>
                  <a:schemeClr val="bg1">
                    <a:lumMod val="5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A</a:t>
            </a:r>
            <a:r>
              <a:rPr lang="cs-CZ" sz="6000" u="sng" dirty="0" smtClean="0">
                <a:solidFill>
                  <a:schemeClr val="accent6">
                    <a:lumMod val="5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K</a:t>
            </a:r>
            <a:r>
              <a:rPr lang="cs-CZ" sz="6000" u="sng" dirty="0" smtClean="0"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C</a:t>
            </a:r>
            <a:r>
              <a:rPr lang="cs-CZ" sz="6000" u="sng" dirty="0" smtClean="0">
                <a:solidFill>
                  <a:srgbClr val="FF00FF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E</a:t>
            </a:r>
            <a:r>
              <a:rPr lang="cs-CZ" sz="6000" u="sng" dirty="0" smtClean="0"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 </a:t>
            </a:r>
            <a:r>
              <a:rPr lang="cs-CZ" sz="6000" u="sng" dirty="0" smtClean="0">
                <a:solidFill>
                  <a:srgbClr val="7030A0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V</a:t>
            </a:r>
            <a:r>
              <a:rPr lang="cs-CZ" sz="6000" u="sng" dirty="0" smtClean="0"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 </a:t>
            </a:r>
            <a:r>
              <a:rPr lang="cs-CZ" sz="6000" u="sng" dirty="0" smtClean="0">
                <a:solidFill>
                  <a:srgbClr val="0000FF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S</a:t>
            </a:r>
            <a:r>
              <a:rPr lang="cs-CZ" sz="6000" u="sng" dirty="0" smtClean="0">
                <a:solidFill>
                  <a:srgbClr val="33CAFF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E</a:t>
            </a:r>
            <a:r>
              <a:rPr lang="cs-CZ" sz="6000" u="sng" dirty="0" smtClean="0">
                <a:solidFill>
                  <a:srgbClr val="92D050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N</a:t>
            </a:r>
            <a:r>
              <a:rPr lang="cs-CZ" sz="6000" u="sng" dirty="0" smtClean="0">
                <a:solidFill>
                  <a:srgbClr val="FFFF00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I</a:t>
            </a:r>
            <a:r>
              <a:rPr lang="cs-CZ" sz="6000" u="sng" dirty="0" smtClean="0"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Č</a:t>
            </a:r>
            <a:r>
              <a:rPr lang="cs-CZ" sz="6000" u="sng" dirty="0" smtClean="0">
                <a:solidFill>
                  <a:srgbClr val="FF3300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C</a:t>
            </a:r>
            <a:r>
              <a:rPr lang="cs-CZ" sz="6000" u="sng" dirty="0" smtClean="0">
                <a:solidFill>
                  <a:srgbClr val="C00000"/>
                </a:solidFill>
                <a:effectLst>
                  <a:glow rad="88900">
                    <a:schemeClr val="tx1"/>
                  </a:glow>
                </a:effectLst>
                <a:latin typeface="Snap ITC" pitchFamily="82" charset="0"/>
              </a:rPr>
              <a:t>E</a:t>
            </a:r>
            <a:endParaRPr lang="cs-CZ" sz="6000" u="sng" dirty="0">
              <a:solidFill>
                <a:srgbClr val="C00000"/>
              </a:solidFill>
              <a:effectLst>
                <a:glow rad="88900">
                  <a:schemeClr val="tx1"/>
                </a:glow>
              </a:effectLst>
              <a:latin typeface="Snap ITC" pitchFamily="82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7584" y="1567333"/>
            <a:ext cx="813690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DĚTSKÝ DEN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ROZSVĚCENÍ STROMEČKU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HODOVÁ ZÁBAVA 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KARNEVAL PRO DĚTI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OBECNÍ PLES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HASIČSKÝ PLES</a:t>
            </a:r>
            <a:endParaRPr lang="cs-CZ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živatel\AppData\Local\Microsoft\Windows\Temporary Internet Files\Content.IE5\VL1PEMYG\MM90028528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23467"/>
            <a:ext cx="1584176" cy="13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00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10766"/>
            <a:ext cx="3008313" cy="1162050"/>
          </a:xfrm>
        </p:spPr>
        <p:txBody>
          <a:bodyPr/>
          <a:lstStyle/>
          <a:p>
            <a:r>
              <a:rPr lang="cs-CZ" sz="3600" dirty="0"/>
              <a:t>Josef Koudelák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26. 2. 1906 - 20. 8. 1960 </a:t>
            </a:r>
            <a:br>
              <a:rPr lang="cs-CZ" sz="1800" b="1" dirty="0" smtClean="0"/>
            </a:br>
            <a:r>
              <a:rPr lang="cs-CZ" sz="1800" b="1" dirty="0" smtClean="0"/>
              <a:t>Narozen v: Senička u Litovle.</a:t>
            </a:r>
            <a:r>
              <a:rPr lang="cs-CZ" sz="1800" dirty="0"/>
              <a:t> </a:t>
            </a:r>
            <a:r>
              <a:rPr lang="cs-CZ" sz="1800" b="1" dirty="0"/>
              <a:t>Josef Koudelák byl básník, prozaik, folklorista a jeden z předních představitelů </a:t>
            </a:r>
            <a:r>
              <a:rPr lang="cs-CZ" sz="1800" b="1" dirty="0" err="1" smtClean="0"/>
              <a:t>plururalismu</a:t>
            </a:r>
            <a:r>
              <a:rPr lang="cs-CZ" sz="1800" b="1" dirty="0"/>
              <a:t>.</a:t>
            </a:r>
            <a:br>
              <a:rPr lang="cs-CZ" sz="1800" b="1" dirty="0"/>
            </a:br>
            <a:r>
              <a:rPr lang="cs-CZ" sz="1800" b="1" dirty="0" smtClean="0"/>
              <a:t>Po obecné škole v obci absolvoval reální gymnázium v Litovli a dále studoval na učitelském ústavu v Olomouci</a:t>
            </a:r>
            <a:r>
              <a:rPr lang="cs-CZ" sz="1800" dirty="0" smtClean="0"/>
              <a:t>.</a:t>
            </a:r>
            <a:endParaRPr lang="cs-CZ" sz="1800" b="1" dirty="0" smtClean="0"/>
          </a:p>
        </p:txBody>
      </p:sp>
      <p:pic>
        <p:nvPicPr>
          <p:cNvPr id="1026" name="Picture 2" descr="http://nd04.jxs.cz/094/013/c2cedc3c8d_72229540_o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043882" cy="41599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MSERUUExQWFRUWGRcYGBgXFxgaGxoZGBoYGhwaHR0bICseGyEjGRkbITIgIygpLCwtHB8xNjAqNSYrLCkBCQoKDgwOGg8PGi4lHyQtLSwtLCwtLCwsLSwpLCwvLCwsLCw0LCwsLywpLCwpLCwsLCwsLCwpLCksLCwsLCwsKf/AABEIALYBFgMBIgACEQEDEQH/xAAcAAEAAgMBAQEAAAAAAAAAAAAABgcEBQgDAQL/xABPEAABAwIEAwUEBQgHBgMJAAABAgMRAAQFEiExBgdBEyJRYXEjMoGRCBRCUqEXM2JygpKx0SRDU1STstIWNHOiwdOjs/EVGDV0lMLh4vD/xAAZAQEAAwEBAAAAAAAAAAAAAAAAAQIDBAX/xAAyEQACAQIFAQUGBgMAAAAAAAAAAQIDEQQSITFBUQVhcaGxEyJCguHwFDIzgZHRI1LB/9oADAMBAAIRAxEAPwC8aUpQClKUApSlAKUpQClKUApSlAKUpQClQ3ibm1h1lIW+HXAD7NmHFSDEEjuoPkog1VnEP0irpwxaMoYRPvL9os+HglOnSD60B0LSuZLfn9iqVAlTKwPsqaAB065SFeehqy+Cue9pdQi7y2rugBUqWleij7norTzNAWhSvgNfaAUpSgFKUoBSlKAUpSgFKx8QxBthtTrqwhtAKlKUYAAqmMb+kM6Cs2tn7ISEOulcHWAopSAADppm+NAXfSuebD6SF4Fjtre3WjqG+0QrcfaUpY2npV+4biKH2W3mzmQ4lK0nxChIoDJpSlAKUpQClKUApSlAKUpQClKUApSvC9vm2UFbq0NoESpaglInQSTpvQHvXxSgBJMAakmqw4g59Wjauys213js5RlBSgnyMFS+9p3U6667TFr7hjiHGjNzFpbmPZqUUIAG/swStRkT7Tx0IGwEu4u57WNrmRb/ANKdGncMNg+bmx/ZB9RVT4lx7jGMLLTXaZSkgs2yVJTGk5jJUQf0lR89bO4f5C4fblK7hbl0tOpSYS3O85U6mPAqIPUdK3mIcf4VhiexDjLUT7JhGYggwZDYypM/eIOhqLlsrKy4d+jvdOQq8dQwmNUo9ovpp9wesnb41Lf/AHd8N/t7r99n/tVpca+kWmCLa1UT0U+oAfuIn/MKhd5ztxVaypLyWgdkIZaIHxWlSvmaC0SxL36OdmY7K7fRvOcNrnwiAmPxqjccwhdpcO27nvtLKD4GDoR5EQR5EVJ/yy4v/ev/AAbf/t1G8e4gfvHi9cLC3CAkqCEIkJ0EhCQDA0neAPAVJDtwW7yO5nkFGH3SiQTlt1qI000aPWPu/u+FXrXEFu+pCkrSSlSSFJI3BBkEehq0sf50YhfFm3sQtpS0ISsNpBcW6R38hElKfCIOhJI2AgvrGuJbW0TmuX22QdQFqAJ2HdT7yt+gNQLEPpDYc2ohtD72/eShKUnw99QVr6VWdvyVxm5VneQElREqfeBUc2pJylStJ1B18q39t9Gt8pBcvGkq6hLa1Aa9CSknTyFAbNj6SzRUM9k4EzqUvJUQPIFAB9JFWTwxx9Y4gP6M+lSwJLZlLg8e6rUxMEpkedUlj30eb5lOa3cbudpSPZr3OwWcpAEfaB8qrm7sLi0dAcQ6w6kyMwUhQg7jY7jcUB2pSoRyr5hJxO175AuWoDqdBm8HEidj+BkbRU3oBXxR08fKvy88EJKlEBKQSSdgBqSfhWOxiAU0lyCAoSkEEEg6pkEAglMGDt8KhtJXYIzjPDguSXcQVmaTq3ahUNJjXO6f61fr3EzACveMM4n5qWiAbVhv66tYydmgS0Z0yzBz+iAR5iv1x9hGKYqotNhFtbA/1q4U8RBEpQFFKQTolUGRKtYAqDhnjK6wx1RYLYVJCszTaiekZyM4EiYSoCRXCoQxEsze3H9ml3FE+4X5DP3au3u4s2lkqDDYJcAnbvk9mPDMVHxFXzhWGN2zLbLKQlttISkDoB/E9STqTJqF8o+PrjFGXlvtNo7NSUpU2TCiQSoFKiSI7pmYObyNT6u8zFKUoBSlKAUpSgFKUoBSlKAUpSgPK5aUpJCVlBMd4BJI11jMCNvEGoxd8trJ5faXQculySC+6sgTOgbSUtgCTACetSlxyKj2I4s8vu2rYcUf61wlLKPOR3nPINggndSYNQ2XjG5+W7XDsLaW4htm2b3UuAJ8BPvK8k676Cq+x3n+gq7Oxt1vrJASpYISZPRCe+qdInKddvGRHli3cOh/EXl3jnRGrbKNSYQhJmOneUZ676Zl1juFYSns8zFvoPZtpHaHTQlKAVmQPeVvprrUFstu4rG8wTiLFh7aWGVR3FKDKImNUCXD494E+HSs3D/o6GR294I7spabmfvCVER5HKfTpXrxF9IVI7tlbknX2j+g23CEnx8VdNtdITd8Y41iJORVwpCiRkt0LSjbVHsxJGU7KJ31qdSPd8Sxl8qsDsv97fk+D1wlveYOVGVXQ67b1nWNpwy1GU2JiYK3A5vO/aEzv1208KqJvlZizgz/AFR3vSe+pCVTJmQtQV8xWoxfhK9tZ7e2ebA+0pBy7gaKHdOpAkHrQXtwXtxTimCWtop9tjD3lwA2hDdsoqUod2QNQkbk+HnFc7XVwVrUshIKlFRCUhKRJmAlOiR4AaCvKlSUbuettbKcWlCEla1EJSlIJJJ0AAGpJNdL8p+WQwxovPwq6dABiCGk/cSepP2iDBgAaCTGfo/cDIyHEHUgqzKQxP2QmUrX6kkpE7QrxqXc3eMfqVgsoMOvS014iR31/sp6+JTUEpXNHxT9IS3YWpu2ZVcKSSkrUoIbkaSkiVLE+QHgahB+kPiWaclvEzl7NW3hOefjVdYW+yhwKfbU6gfYS52c+pykx5CD5irf4f5gYPkDYaTbAbBbIIn9ZOYn1VFAkmb7hj6Qlq6Epu0Kt1xqoAraJHgRK0z4FJjxqaY7hNpi9mW1FDiFglp1BCsqtgtCgdwdxOuoNQ244Hw25QFC3ZKVAFK2u5ImQQWyAfXWsDAsBusHdKrQrurRZ9rbGA4n9NsmEqUPDTMNI0ChFy+QrUN3vD2JAkEKQehOR9onUTGqVR6pIGxFdRYFjjV5bt3DKszbiQRtI8Uqg6KB0I6EGo1xZwtb41ZhBUUqEqZcghSF7EKSYPSFIMHToRVT8F8U3HDtw/a3zS+yWFLSBqC4kQlaDsUrjKT5J2ykVYzasWti18b/ABH6gifq9uEu3h1haiJat5B2J76gdwmPGpbdXgR5q6CoNyttVs4Z9Zd/P3i13C1HLr2h7pkdMgzR0zHbUCrOY3NtdyVMWilIakhboJCnRtA6pQddN1CJgSK56k5OXs6e/L6EpLdki5jc5QgqYs1BbuoU8PdbMxCOijv3thpEnaMcvOU1xii/rFyVt26lZlOK994kyrJPiZlZ010nWPPlrhWEJUh/EbpClSCi3yOkAyY7QhEK6HKDHjOorpxCAAAAABoANAAOlXpUo01pvyyG7mDgWAMWbKWbdtLaE9ANSYAzKO6lGNSda2FKVqQKUpQClKUApSlAKUpQClKUArUYHi/1ouOo/MJUptoifaFBhxf6ucFCf1VHUKFRTmPxMpx1vCbRX9Iuu66oHVlkiVk6bqbzeYAncpqc2FglhlDTQyobSlCR4JSAB+AoD9PhI1O/rUfxzilm2OSFuvESlhlCnHTvGiQcgMHvKgaHeK3T7e4kmfCQfmDIPpUGxrj23tVG2sWfrVyo/mrcSkKOkurSCAQAZ3OmuUa1U3WiNViWD43iSiFuIw22OnZoVndI095SImddMyR5da+M8qMGsu9duZyety+lA1kSEpKd56k6j1rHHD3EF/JuLtNg0r+ra94CDp3DJ31CnPhoK9zyDslSp65u3F6lSytsT5mUKOg6k0K27jCueYXD9mIt7ZDpjL7K3SJAjdboBPr3joZr9j6RNr1tn4/WbP8A1r5+RLCP727/APUW/wD26/aeQuGuA9lcvlQ6hxlwCfEJQPA9RTQe8bSz56YWsHMp5uOi2jr6ZCr8YqPcz+cLRt/q+HuhZeBDjqc6cidsqZA7ytdeg8zI1+KfR1eGtvdIXqYS6hSDEiBmTmBO/QfyqBaIJHgYqbIhylsz819Ar5Uq5XYL9axW1b+yFhxX6rXf8RuUgT0mpMzpvhjB/qlhbW4mUNpCp3zRK+p+2TpOm1c584OKjeYitKT7K3llHUEpPfXpp3lTr4BNdH8V4yLW2ffMexbUsTsVAd0bjdUCJ1mK47cfUVFZUSonMVTqSTMz4zrNQXeiSLLw7kitbSFuXPZrUkKUjsc2UkTlJzjUDfTea/N9yOeAlq4bXpstKmyTO2hUNuv/AK1HeH+Zd7akDtC82Dqh3vaHeFHvJ+BjXY61dPC/F1vft5mVQoe+2r30axr0IPiNPQ6VDuXiosq7BsQxHBFf0hlSrZSoIkKSDMyhSSQlRE6HRXhpIt/A8XZvG0uW6wtKtPAg/dUD7p12P8Na9ryyQ82ptxIWhYhSVbEf/wB13G9V/a4SrBbztEEmwuCErJ1LK9chUfuhRgK8CQdYmNy1nHwLhsQsDKsehkH4Gq25xPC9u7DDEhJcW4FuKgZkIV3dCdpSFqI65Ub1aFu7mSD8/I9fxqpeVjZvsdvr895DedLZ00znI3BBgwyhQ6jWeoqUVqbFhcW8Oqum0WySWrbLlcS2nvKSAMraT7qE6amCYECJJqNcQ8K4azYLS9boSyykq7oyrlIgQv3ionTUmSdasLFL4NpOoGhJJIASkbknpp1rn3jPiO4xq6Fjh4UtlOpjuhwp3cUTsgaRm667lIHnVKbnWtGT6vu+pCdkRjlnwsu+xFlKUgttrS46VCUhtCgSFdDmjKB1n1rreuaMZ5XYvhMvWzi1oiVLtVLCk6a5kCFECTqJAGpip5yQ5lP3xdtrtfaOoT2jayACpEhKkmAASCUkdSCfCvTMi26UpQClKUApSlAKUpQClKUAqIcweY1vhjKpUlVwpJ7JrUknoVR7qZMySJAMSai/MznY3aZreyKXbgSla90NHy6LUPDYEazqmoxy65UPYg4MQxJSihxXaBCpzvTqFK+6g6QOo2gRIEk5G4A6sP4pdSp65JCFK3yTKleilAAeSNNCKtF246CvjiUpASnQAABIgAAbCB/CtFxJxZa2Dee5dCAZyp3WuPupGp9dh1IqrZrGK3ZmYhhaHxlcKi2RBbCilKvEKywVA7ZScp6g1GuIOOcOwhHZQlKgJDDCEg+HeAhKdvtGfI1U/GfPC6upbtZtWtpB9qoeah7nonX9I1DcG4Tvb0zb27r0mM4Scs6TKz3Rv1NLBz6E0xrn7fOlQYS1bo1iE51geal90n0SKg+McU3d2Sbi4ddkzClHKDrskd0bnYaTVhYL9Hq7XCrt9q2TpIB7Rc6aaEIG5E5jqOo1rcL+j3bQYxEz0lpMT8F1JTVlIzX1KyNjFWxiP0d7kIzW1yy+QCSkgtnpABlQ113KenjpWmM4DcWjhauGltL8FCJHiDsoeYkVJUtXljzoKCm3xBZKZSG3zunYZXD1T1z6kazO4p+4PfV6n+NedKEt3FXJ9HDBc1xcXJTo2gNpJ+8sgqj9lI/e86puunOSODfV8MSophTvtD4973f+TJ86BK5qvpA452dihlJhVw7qPFtsZlf8xbquOXXLlq/ZcdfU4lIWEI7MpEwJUTmSfvJ8Ou/T2564122JlobW6Et+qld9X+YD4VGOG+ObuyIDTkt9Wl95B8dN0+qSDUcFrrNqWJiPI9go9g+4lesdrlUknpOVKSPXX001geI8MX+FupeyqTkIKXmzmRPgT08MqgJ10Iq2eEeZVtewhR7F8/1ajor9RWx9DB8jvUsdaCklKgClQIIIkEHQgg7g+FRc0yJ6ojvL7jZvEW+8MjqI7VI210C0z9knpuNvAmdLwVsggyQRBBykEHoQRBHlVAcYcMvYRdJu7MqDJOnUIJ3bV4oI2nfbcSbr4A4tRiNmh5IyqByOJmcq0x+BBBHr4g1DJi+GfeIXk4dhlwtBUA00rJJJIURkQAQJ0UUiekCTua1XJHB/quEJcUIU+pT2og5TCUDzBSnMP1qwudbyl21vZtx2l3cIQAfBP4++pGoB6+IreceY4MOsUNW6czkIZt2wJJXGVMJG+VIKvgB1qlSTjC634KS1lYgPMfid2+ulYay4202Cn60+4sJQnVPdKlGEhJIBG6ld3oZmPK7DcOYYU3YvIuFjKX3U+8pRmJH2U6HKkSN9SSSakvOUdw3Zu3l0+lC0oU4pspUtU9ApU6KUowd4nU7xvvo84KsvXF1mIbSkMx0WpRCtf1QkH1UPjShky2g79X3hXzF6qWcix+ir+FckcFYw5Z3bd2hKyhhSS7lH2FnIpJnTvAkCevpNdan3F/qq/hVF8tOG2jhVwt8Qm4CwomNG2gYUPCF5leqQY0Fbp6CUbyL/ALd9K0JWkylQCgfEESD8q9KgXJDFi/g7IKipTRW0Z6BKpSB4gNqSPhHSp7VjIUpSgFKUoBSlKAVRHOHnBnz2Vivu6peeSfe6FtBHToVddhpJO250c1V202VrmQ4oe0egpypMjK2TuTqCsaDYd6Sml+GMdbtHe3Wwm4cTBbS4T2aVAg5lJGqyBsJAB11iKAszlJydLhTeYg3lbBlphYgrI+24DsjwSfe3Pd965MY4otrbR59pnyWtKSRtokmY+Fc1Y7zgxS6Jm4LST9lgdmBt9od/cdVdT0MVGLDDbi6cystuPuGSQhKlqgbkxr8aEp2Lc4y5+7t4cnxBedT+KEH+Kx+zVSKXcXr+pcuH3DA95a1Hw8f5VZHD/wBHy7chd463bI6gEOOdPA5B4TmO21Whwxw9ZYYgptG8zhELfc1WrbSeidB3RA0nU61GxbWRCeB+RCWofxRQ01FukyNIPtFD3uvcTI89xW74q5x2donsLUBwpGVLbMBIjoVDupHkkE+lbzGbNF1IfBcSRGQqUEbzqlJAPxr8WODss/mWW2+vs20p1iN0jw0qLl1TsUjfc18ScWVIUGh0SlpCgPitKlH51jnmhin9v/4LP+iugu9+l+NfleohWoO4PUehpcnI+pTOCc7bhsxcNpdEDvI9mvTroCkz6CrAw7mRheIo7G6yKSfsXICSDtKVk5Z9FA61s7/hq0f/ADtuyuNiUJBHXQiCNfA1EMW5LWjkllxxk9B+cT8jCv8Am/lQOMvE1nM/lA1a25vbFalMAjO2rvFAUYzJVuUgkCCCRMyRtUtXjwa89h6jhuIJDlrcBTbTgkpVnGrU/ZmTAMEGQJBkVVxpw0qwvHbcyUpMtqP221aoVpp7p1jqDUmLVjz4SwQ3d4yx0Urv+SE95X/KD8YrrPA2gGYEJE/CABA+VUZyZwlLTT966QlMFtKiYASmFOE+H2BPkfjh4vztfLhFu22lsE5S4FKUR4kBQAneBttJ3oaKyRbD3KDC3nHHHEF5xxanFKU84DKjJgNqSAJ6R1qO8R/R9tXNbVxdur7qpdQfSTnH7xqrhzaxIKntk7zHZNfL3Z/Gas3grno29Dd5DS/vE+zUfJRMoMfekb69KEKzKr4r5a32HjO82FNTHatnMgawJ2KZ0jMBv41MuVHHjjqza3LhWoiWVrMmRu2SdVSNRJnQjqIvFaWn2iO6424mCDBBSobEbEEfA1zlzG5ePYXcdvbhX1YqzNuJklozohR3BBiFH3tOsgRuTbLqi7XMPD6VNqQFpUCFJMQQfGaj/B/BjuFXqiyFLs7jurSdVNLGqFz9pM5kkjUBQJ0E1lcv+LU3jDb0jOIQ8kQIXGpgbA+8Pl0NT2oNdHqV1xIoP8R4YwQkpYbcfIIPvEKIIPUgtIIHQg1PrnDGwvt3AFOAKSk+AVEpHrlE+Ma1AuEVF/iXEHZlLDKGE/aAktzB2SZQvu+JV51suZ/HibFgqEFxUpZQeqtMyzpsmQfPQdawxFsqVrvhffQx5ZD+bXE6nCnDLYdo8+pHaBOsAmUt6HQkgEgjRMeOlkcHcMow+zatkGcgJWqIzrVqpXz0HkBUL5S8ALanELwE3T2ZSQ4BmQFmSszqFr+BAJHUxZ1WpU1SjlRpHXVn0JJSsDcpIquMSt02mFOIAkNWqkep7MpJ+JJNWQFQlRG4STVa8w3VJwy5yCSUpQBEz2jiEEAeMK084rUdWVHwDzMucLXCD2jCjK2VHQzEqSfsqgROo8Qa6U4W45s8RSTbOhRT7yCClafMpOseYkVzrzA4SFlbWKcvfKXA6obFZKFR4aZlAeIFSPCMPt7TGcOUhIbC3HEmCogkoCECNYlS4+OtVlVUZxh1v5FVRbjKXS3mdDUpStTEUpSgFVtzW5rJw9JtrYhd4seoZB2UodVn7KPQnSArD5rc1zbn6lYnPdLhKlJ17LNoEjxcM/s+u1O4pgiLS+t27h89rnaXdOHvpaK1hUeKylHeJnWYHjVXJJ2Jtpc6Rx7DWHLdpi4aTcpygHtu8vQJGbNuFHqoQZqvmuSuFqcUpS7lCDsgKQQnbTNlKiN99fOpSzzTtHlHsrtgagBKlBJ129+CfhWwTinaCR2axqJSlBHnqKXNVC6NbZcC4NbT2dmh0+LoLo1j+1JA23A8fE1sn8abYSVAM26Tue4iYkiSYB0n8a8Sr0r4ai5ZQSIrjXNyxbmX1PqE6NgqEzGijCPiDEbTUYc5s3b5iysSobAkLcMgAnREAadJPjVo19HhQmz6lWIs+IrjRTgYBkEy03039mCryBGo8t6wn+WeLrOZd2lR8VPvk/iirRxHHrZj88+02ddFLSDoJPdnMdCNAJ1FaN/mjhqTH1jN5pbcI+eWpIcVyyDfkqxT+8t/4z3+ivdvgHGmU+yu9jIQm4dEnTooBPzPSpd+VfDf7ZX+E5/pp+VfDf7ZX+E5/ppqRaPU1+GcX4hbQjEbRakDe4aTmAExKwiUkdZGUx0NTTDcVZuEZ2XEuJ8UmY8iN0nyMGtFZczMOcXlFwEk9VpUgfvKAA+JrfJs2VKDqUoKjs4kCTtPfTqR3QInpFQWXiet1aocQUOJStCt0qAIPXUHzqFc0uEfrNohbSSp63ypTupa2iYKCTKlEKOcEnq5uVVOaUJauVJf4Nc3RRhdsC3b2kIfdVASt33lEhO/emEidTJ6ETvAOC7SxZyhCFdVuuhBJ9SRCU6bbDz3r04pxty3bCbZntrhwnI2AY8VOKiISNJJIkka71D1cvb+/IXiN1kTuGmwFZd+ghCT5jMakrazJjeW2HOpyOC0UnwJZ8xIIMgwTqNah2Pclml9+0d7MkSELlaD4Qsd4A+iq/f5Drf+8u/uIrdYJwM/ZQLa+X2euZp5oOIP6oC0lHXY66UFr7ogGBcU4hgdylq4Cyz1aKsySmYzNmY0joY6GNxf2CY9b37GdpSXEKEKToegJSoHrqJSaj2I4Mi6Y7K6bQqRqEkkJVBGZCiAQYO8eWvWuHcBvMCeNzalT9qfziNQoJEnvwNMo2dA01kAGC3Is4+BOsS5aG1uPrmGBKFGe0tVHK06kmSEn+rPUA90EDbYzfCbztGUqUlSDspKxCklOhBiROm4JB3BIqP8G8xba/R3FQse8hUBSfUbEfpDTxjatrxhiJYsLp0GChlwpIVlM5SEkHoZIjzioLaJaEL5MuhbWJXp0+sXKjm2TAzLkA6iO2MyfDwqsFccMPYqq8vW1PtIJ7FkRlhJ9nmzdAO8RHeVuIJFWry4wMHAWmZKfrAeWtSD3sqlKRMnRJ7MROwjY9YJzc4csLJhhu3ZSh5aiSczhV2aBBmVEaqI1joY2Nc3tY+3y87f9ZjZ2uXZwvj6b60auUJUhLoUQlRBIyrUjUjTdM/GtrUf4AtuzwyzTlyewbJERqpIUTHiSSfjUgrpN1saDj/Ezb4ZduDfs+zHq6pLYO42KwZ6ee1Yd9ZpcIChIS4lwD9JBJTPiAYMeIFRj6QmKZLFhgbvOlR291pO3j7y06jwNSez/No/UT/lFCsXdsrrnj/u9t/xF/5RWPin/wAVwn/5pP8A5jNfOeb5i0R9kl5XxHZgfgTWHxa4U3mHqSSCHpBGhBzs1y1f16Xzeh0R/Rq/L6nSYr7Sldp54pSlAccWV/8AUcQ7RSQ+ph1fvEjMtJICzuZCoV61JnuYdg+om6wppSlLzKW24UqM7kwApR1J94A6etdJYjgNtcCHmGnRqBnbSqM28SNJgbeFRDFOR+FPSQypknNq04oanqEqJSI6ACPKsp0ozd3v4tF1NpWRS6zgD+31u0JzeDiB1EjvKPhA+PjX5a4SsyoKs8XaQrWO2C2FAQQe94z0gSD851ffRqSVnsb0pR0DjQUofFKkg6eQqN330ecSQJQu3d0OiVqSdNh30gSfWPOq+ya2k/X1Jzp7pGM/hWOwCzdruQoTNvddp49MwMecRqNa8f8A2bxF43v+Kf8AVWqvuVuLMSVWb2gGrcObmP6oqnXpWGcYxOzOQuXbGUAZVF1MCBAhW2kRUtVVs1/H1GaPNyUtniNtMRcED7yW1nXzUCo1rcUZx10+1F1+rqgbR7qYH4V+LLm/iTe7qXNvfbQdvNIB16kma3tjz6uB+dtmlCR+bUtGnX3irXzrCTxK2UWax9k92yDf7IXn9gv8P50/2OvP7Bf4fzq07TnjZr0etnEa9Mjgjx1ynx0ittacxsHeIlaUEyIcaUnbXUgFI+dYSxGJjvD1No08O+X5f0Ut/sdef2C/w/nT/Y68/sF/h/Or+tH8NfgNPMqJkgJeGbTfulU/hWarhdkwQVgeRBB85IrF4+qt4rzNlhaD5fkc5O8J3aRJYc+CZPyGtfjDcZu7NUtOOMnWRqAY3lJ7p+IroS44UP2Fg+ShH4j+Vai9wxaPziDG0kSn57UXaUl+aP35l/wFOX5J/fka3ltzFVeqUxcZQ8BmQUgJzpHvCJjMBroNgfDWf1XqcEYCw4lpCVpIIUgZCCNoKY//AD1reM406n7Wb9YT+O9artGm90yfwFRLdMk9RHi7mTbWWZA9s+P6tJ0SZjvq+zH3dT5CZrC4luru5R2bTybdB94oSorV4jNmGUeSdfM7VBjyvV/eB/hn/VW6xlD/AG8mYSwtfiPmja/l0d/urf766fl0d/urf7660DvLJ8TldaO8e+CfD7MD51r7jgO8RPswoDqlaT8hMn5VrHE0ZbSRhKhXjvFk8wrnglS4uLfIg/abUVEeqVRI9D86sTCsZYukdow4lxPUpOo8lA6pPkQK5tucAuG5zsuCNScioHxiK8rHEHrdwLaWtpY6pJSf/TyNbJxlszLNKP5kdIX/AAvbPLDimgl0GQ62S24DrrnRBO53mtJzOvVt4Stkr7QurabGcDMe8F6ZQBm9nOgAjpOtRThrnSoQi9Rm6dq2AD6qRoD6pj0qYO3jOI3eGIYcQ6326n15dSAwjMMwMFOqoggHvCpJck1oT+2sk2dkyxokNNIQomNm0jMomANxJMDqa5n4jxF3GMTPYgqLig0ynwQNEk/dEStR6So1bXPbixTLYtGjLtwMqokkNbECOq1HL6BQ61i8ueCVWLBcUoounUwpQCCWk/cTmBE7FUyJgR3ZPPTjecqj8F+31KJX0LSsbUNNobTJCEJQJ3hCQkT5wK9lGBJ0A1JNVfj3C1+/OTFbhIMd0gJGg0/M5Bv1CfnUMvOXmMqCkG77RBEGbl3KoeBSr/qK3NLtcGJzt4savL1CWHA40w3klPulwqJWQY1GiRIJBiRvUvu+Ny3g9vdA99ZZR0EqQuHAJTGqW1jbSdNqr3E+VN8wyt1QbUltJUoJXJgbkCNYGvoDUecxtZtUWx9xDi3R6rSlMeGmU/vGrGV3G5YvPNQJtCDIIegjYj2UGtdzBuuyes3InIta4mJyqaMT02rA49xrt7XDNyQwoqUTMqCg0Z03lkn9ry12HM9I7Fo9c6tf2a4qztWpfN6HbT1o1flOnBX2vO2fStCVpIUlQCkkbEESD8RXpXceeKUpQClKUApSlAK/K2wRBAI8DqK/VKA0V/wJh7xJcs7dRJKieyQCSdySACZ86jF/yGwpz3G3GdCO46s6nr7Qq2+VWJSgKYxH6NbB/MXbiNNnEJXrr1SUwIjSKjWI/R0v0E9k8w6nSJK0KOmuhSUiD+kf+ldGUoDk7EOUGLMnW0WsSQC2pDkx1hKiQD5gVp3Le/syCpN1bkggEh1qQIkA6SBp+Fdk18Umd6hpPcHIlrzLxNva7cOkd8Ic/wA4Pzqc8J87cyuzv0pAJ0dbSQB+umTp5j5GrqxLg6xuPz1owsxElpGaAZgKjMNfA1AeO+RVq8wpdg2GbhPeCcysjmnuQokIOmhECd95GFTDUpqzRrGrOOzNucJt7gBbShCgFAtkEEHYxqPlFa+44WcHuKSryOh/l+NUve8usWtTJtH06A5mxn0JgatE9RtvtTD+ZeJsQBcLUAfddAcnWYlYKvHYg/KvOn2a/hZ3w7Qkty3kYC+TGQjzJAHznX4V6/7MveCf3qrZznlfFIAbYCuqsizPwK4Fav8AK3in94H+Cx/orJdnVX0Nn2kuhay8DfH9WfgQf4GsZy0Wn3kKHqkioDac7MQRGcMuRvmbgn1yEAfACtvac/HQPaWqFGd0OKTpp0UFa79aq+z6q2LR7SjySKa83rZCwQtCVA75kgzHjNYrXPGzXPa2ro227NyfWSmOnjWe1zKwZz3iW5E95pYjy7k6+nzrF4WtH4WbLHUpbkYxTl/bOyUAsq093VP7p/6EfzkfJbgwWb93dPqSUsoCUrB0AUCtaiDqCEJT5d46msG04yZvH+wsLJ95ekEuBCQMwBWrRRSkTuSOmlTvi22OH4FdySVqbIOVWyncrXdMAwJB2118a9TBxxEXapt3/dzzsXPDyV6a1+/2KYueK7m5xF7EW7UXACiGwtK1JaSn3ICVDvBOvqSYnWt0Oc1y2IeskhW+7iBHooE/jUZ4R4uYtWVIWhwqUsqJSEkRAA3UPA9KsLAMQbvQr6usLKd0TlXHjlVEjzE+dKuJqUm/c93qTRoU5xX+Sz6GDb88WCe/bOpHilaFmfQhP8ayPy22f9lcfut/9ysy+4RCx7S1Co65AY9CnX5GtXccFWsQq2Cf30n+M1Rdow5izV4Gp8Mkz1d50WKklKmbgpUCCClrUEQR7/UVTdzlzqyTkk5cwAOWdJAJEx5mrQd5fWajolafJKz/APdJrDd5ZMGcrjg8JykD8BPzFax7Qo95lPAV30IA/fqW20g7NBQTr0Uoqjy7xJ+Jqe8z/wAy1/xFf5a8PyXJ/vB/wh/rr35nfmWf+If8tZyrwq16eR7XLwoVKVCpnW9jonhn/c7b/gs/+WmtnWh4CdKsMslKMk27JJ8e4mt9XqHlClKUApSlAKUpQClKUApSlAKUpQClKUApSlAKw7/BmHxDzLToMCHEJWIBkDvA9dazKUBAsV5I4U8NGCyfFpak9Z2Mp6+FbXDeWOGMICE2TCh4utpdUf2nAT8tKlFKAjtzy7wxacpsbYA/dZQg/vIAP41rLnk1hC4m0CYn3HHU7+MK1qa0oCssQ5B4V3l+3aSBJCXZAAGp76VK/Gq05RcJs3mLKUlKl2tvmcHapBKt0tBUd0Ge/G3cI1q5+bmLi3wi6MgFxHYpBjUunIQJ37hUdNYBPSqj5PcZJsbW7gBby1tZEGYgJXKleQkDTUkj1qs5qCzS2JSuTS5wa4wG7cfsLM3NncAKdQie0aKc2iCJOTvSBB6iRAJ1/G/NvCb+yVbui7BXr3G0ZmlpMpzZlhKtegJkTqDFLXmtfJMqLbg00UiPkUkfjNe19xjYXuX6/h6FkQc6CM0xG/dVERpmOw8BXLHG0pc2LODKAUBJjUVkW7zrKkOIKm1DvIUJB06g1dLl5gjZlnCws7S4qBBGpAJXqOhjzkVB+IGAthcdO8J/R/8A1moni4ZlGOt9woPcw7fmpiaJi5Kp++htXylOlbi2543wjO2w4IgyhQnzOVUfCIqy+QN0l7CVsrCFBt5xJSdZSoIWCoHxKlD9mpxd8F2DplyztlmIkstkxrpMT1NbPD0nvFEqrNclFs88EkJ7WwbUepSuNJ6JUg9P0vlWa1zaw1U57V5HhkKVTv8Appj8asm55LYQuP6Llj7jjqfn3q0d59HXD1SW3bhskyO+hQAnYAon5mfWsngaL4NY4qqtmaNrjXB1/wBe43pPeQuBtp7p1qHcysQt3GmewfbeGdRGU94CI7yTCkn1FTK9+jSO8Wr0jTupWzOsdVJWNJ8E6edapv6N932qAq4Y7IkZ1DPmA65UlMEx4kVWGBp05qcW9C8sZUnFwlyW3yuvQ7hFkoAiGUo18W5bJ+JTPxqU1rOG8AbsrVq2aKihpMAqMkySok+qiTpprWzruOMUpSgFKUoBSlKAUpSgFKUoBSlKAUpSgFKUoBSlKAUpSgFKUoDVcU4Ai9tHrZezqSAfuqGqVfsqAPwrlLHuC7/DlZn2HGwIhxOqNdh2iZTPlM+VdhV+HmUrSUqAUlQIIIBBB3BB0IpuDj1jixwJhSUqPjqJ+WlZbXGCftNkeigf4gV0o/yzwtaSk2NuAdDlQEn4FMEfA1pLzkThK5ysrb0juOr08++Va/hptXLLCUXwXzsoi44uQB3EKUf0oA/Ca1asWubhYbbzFSzlShtJKlE6QAO8r0rojCeQ+FsmVIcfMyO2c06dGwkHbqDuZmpxh2DMW6crDLbSdNEISnYR0GulTDC0obL+SHJsgHJHgm7w9h760Eo7YoUlsGVJKQoEqI0Egp0BMRVl0pXSVFKUoBSlKAUpSg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hMSERUUExQWFRUWGRcYGBgXFxgaGxoZGBoYGhwaHR0bICseGyEjGRkbITIgIygpLCwtHB8xNjAqNSYrLCkBCQoKDgwOGg8PGi4lHyQtLSwtLCwtLCwsLSwpLCwvLCwsLCw0LCwsLywpLCwpLCwsLCwsLCwpLCksLCwsLCwsKf/AABEIALYBFgMBIgACEQEDEQH/xAAcAAEAAgMBAQEAAAAAAAAAAAAABgcEBQgDAQL/xABPEAABAwIEAwUEBQgHBgMJAAABAgMRAAQFEiExBgdBEyJRYXEjMoGRCBRCUqEXM2JygpKx0SRDU1STstIWNHOiwdOjs/EVGDV0lMLh4vD/xAAZAQEAAwEBAAAAAAAAAAAAAAAAAQIDBAX/xAAyEQACAQIFAQUGBgMAAAAAAAAAAQIDEQQSITFBUQVhcaGxEyJCguHwFDIzgZHRI1LB/9oADAMBAAIRAxEAPwC8aUpQClKUApSlAKUpQClKUApSlAKUpQClQ3ibm1h1lIW+HXAD7NmHFSDEEjuoPkog1VnEP0irpwxaMoYRPvL9os+HglOnSD60B0LSuZLfn9iqVAlTKwPsqaAB065SFeehqy+Cue9pdQi7y2rugBUqWleij7norTzNAWhSvgNfaAUpSgFKUoBSlKAUpSgFKx8QxBthtTrqwhtAKlKUYAAqmMb+kM6Cs2tn7ISEOulcHWAopSAADppm+NAXfSuebD6SF4Fjtre3WjqG+0QrcfaUpY2npV+4biKH2W3mzmQ4lK0nxChIoDJpSlAKUpQClKUApSlAKUpQClKUApSvC9vm2UFbq0NoESpaglInQSTpvQHvXxSgBJMAakmqw4g59Wjauys213js5RlBSgnyMFS+9p3U6667TFr7hjiHGjNzFpbmPZqUUIAG/swStRkT7Tx0IGwEu4u57WNrmRb/ANKdGncMNg+bmx/ZB9RVT4lx7jGMLLTXaZSkgs2yVJTGk5jJUQf0lR89bO4f5C4fblK7hbl0tOpSYS3O85U6mPAqIPUdK3mIcf4VhiexDjLUT7JhGYggwZDYypM/eIOhqLlsrKy4d+jvdOQq8dQwmNUo9ovpp9wesnb41Lf/AHd8N/t7r99n/tVpca+kWmCLa1UT0U+oAfuIn/MKhd5ztxVaypLyWgdkIZaIHxWlSvmaC0SxL36OdmY7K7fRvOcNrnwiAmPxqjccwhdpcO27nvtLKD4GDoR5EQR5EVJ/yy4v/ev/AAbf/t1G8e4gfvHi9cLC3CAkqCEIkJ0EhCQDA0neAPAVJDtwW7yO5nkFGH3SiQTlt1qI000aPWPu/u+FXrXEFu+pCkrSSlSSFJI3BBkEehq0sf50YhfFm3sQtpS0ISsNpBcW6R38hElKfCIOhJI2AgvrGuJbW0TmuX22QdQFqAJ2HdT7yt+gNQLEPpDYc2ohtD72/eShKUnw99QVr6VWdvyVxm5VneQElREqfeBUc2pJylStJ1B18q39t9Gt8pBcvGkq6hLa1Aa9CSknTyFAbNj6SzRUM9k4EzqUvJUQPIFAB9JFWTwxx9Y4gP6M+lSwJLZlLg8e6rUxMEpkedUlj30eb5lOa3cbudpSPZr3OwWcpAEfaB8qrm7sLi0dAcQ6w6kyMwUhQg7jY7jcUB2pSoRyr5hJxO175AuWoDqdBm8HEidj+BkbRU3oBXxR08fKvy88EJKlEBKQSSdgBqSfhWOxiAU0lyCAoSkEEEg6pkEAglMGDt8KhtJXYIzjPDguSXcQVmaTq3ahUNJjXO6f61fr3EzACveMM4n5qWiAbVhv66tYydmgS0Z0yzBz+iAR5iv1x9hGKYqotNhFtbA/1q4U8RBEpQFFKQTolUGRKtYAqDhnjK6wx1RYLYVJCszTaiekZyM4EiYSoCRXCoQxEsze3H9ml3FE+4X5DP3au3u4s2lkqDDYJcAnbvk9mPDMVHxFXzhWGN2zLbLKQlttISkDoB/E9STqTJqF8o+PrjFGXlvtNo7NSUpU2TCiQSoFKiSI7pmYObyNT6u8zFKUoBSlKAUpSgFKUoBSlKAUpSgPK5aUpJCVlBMd4BJI11jMCNvEGoxd8trJ5faXQculySC+6sgTOgbSUtgCTACetSlxyKj2I4s8vu2rYcUf61wlLKPOR3nPINggndSYNQ2XjG5+W7XDsLaW4htm2b3UuAJ8BPvK8k676Cq+x3n+gq7Oxt1vrJASpYISZPRCe+qdInKddvGRHli3cOh/EXl3jnRGrbKNSYQhJmOneUZ676Zl1juFYSns8zFvoPZtpHaHTQlKAVmQPeVvprrUFstu4rG8wTiLFh7aWGVR3FKDKImNUCXD494E+HSs3D/o6GR294I7spabmfvCVER5HKfTpXrxF9IVI7tlbknX2j+g23CEnx8VdNtdITd8Y41iJORVwpCiRkt0LSjbVHsxJGU7KJ31qdSPd8Sxl8qsDsv97fk+D1wlveYOVGVXQ67b1nWNpwy1GU2JiYK3A5vO/aEzv1208KqJvlZizgz/AFR3vSe+pCVTJmQtQV8xWoxfhK9tZ7e2ebA+0pBy7gaKHdOpAkHrQXtwXtxTimCWtop9tjD3lwA2hDdsoqUod2QNQkbk+HnFc7XVwVrUshIKlFRCUhKRJmAlOiR4AaCvKlSUbuettbKcWlCEla1EJSlIJJJ0AAGpJNdL8p+WQwxovPwq6dABiCGk/cSepP2iDBgAaCTGfo/cDIyHEHUgqzKQxP2QmUrX6kkpE7QrxqXc3eMfqVgsoMOvS014iR31/sp6+JTUEpXNHxT9IS3YWpu2ZVcKSSkrUoIbkaSkiVLE+QHgahB+kPiWaclvEzl7NW3hOefjVdYW+yhwKfbU6gfYS52c+pykx5CD5irf4f5gYPkDYaTbAbBbIIn9ZOYn1VFAkmb7hj6Qlq6Epu0Kt1xqoAraJHgRK0z4FJjxqaY7hNpi9mW1FDiFglp1BCsqtgtCgdwdxOuoNQ244Hw25QFC3ZKVAFK2u5ImQQWyAfXWsDAsBusHdKrQrurRZ9rbGA4n9NsmEqUPDTMNI0ChFy+QrUN3vD2JAkEKQehOR9onUTGqVR6pIGxFdRYFjjV5bt3DKszbiQRtI8Uqg6KB0I6EGo1xZwtb41ZhBUUqEqZcghSF7EKSYPSFIMHToRVT8F8U3HDtw/a3zS+yWFLSBqC4kQlaDsUrjKT5J2ykVYzasWti18b/ABH6gifq9uEu3h1haiJat5B2J76gdwmPGpbdXgR5q6CoNyttVs4Z9Zd/P3i13C1HLr2h7pkdMgzR0zHbUCrOY3NtdyVMWilIakhboJCnRtA6pQddN1CJgSK56k5OXs6e/L6EpLdki5jc5QgqYs1BbuoU8PdbMxCOijv3thpEnaMcvOU1xii/rFyVt26lZlOK994kyrJPiZlZ010nWPPlrhWEJUh/EbpClSCi3yOkAyY7QhEK6HKDHjOorpxCAAAAABoANAAOlXpUo01pvyyG7mDgWAMWbKWbdtLaE9ANSYAzKO6lGNSda2FKVqQKUpQClKUApSlAKUpQClKUArUYHi/1ouOo/MJUptoifaFBhxf6ucFCf1VHUKFRTmPxMpx1vCbRX9Iuu66oHVlkiVk6bqbzeYAncpqc2FglhlDTQyobSlCR4JSAB+AoD9PhI1O/rUfxzilm2OSFuvESlhlCnHTvGiQcgMHvKgaHeK3T7e4kmfCQfmDIPpUGxrj23tVG2sWfrVyo/mrcSkKOkurSCAQAZ3OmuUa1U3WiNViWD43iSiFuIw22OnZoVndI095SImddMyR5da+M8qMGsu9duZyety+lA1kSEpKd56k6j1rHHD3EF/JuLtNg0r+ra94CDp3DJ31CnPhoK9zyDslSp65u3F6lSytsT5mUKOg6k0K27jCueYXD9mIt7ZDpjL7K3SJAjdboBPr3joZr9j6RNr1tn4/WbP8A1r5+RLCP727/APUW/wD26/aeQuGuA9lcvlQ6hxlwCfEJQPA9RTQe8bSz56YWsHMp5uOi2jr6ZCr8YqPcz+cLRt/q+HuhZeBDjqc6cidsqZA7ytdeg8zI1+KfR1eGtvdIXqYS6hSDEiBmTmBO/QfyqBaIJHgYqbIhylsz819Ar5Uq5XYL9axW1b+yFhxX6rXf8RuUgT0mpMzpvhjB/qlhbW4mUNpCp3zRK+p+2TpOm1c584OKjeYitKT7K3llHUEpPfXpp3lTr4BNdH8V4yLW2ffMexbUsTsVAd0bjdUCJ1mK47cfUVFZUSonMVTqSTMz4zrNQXeiSLLw7kitbSFuXPZrUkKUjsc2UkTlJzjUDfTea/N9yOeAlq4bXpstKmyTO2hUNuv/AK1HeH+Zd7akDtC82Dqh3vaHeFHvJ+BjXY61dPC/F1vft5mVQoe+2r30axr0IPiNPQ6VDuXiosq7BsQxHBFf0hlSrZSoIkKSDMyhSSQlRE6HRXhpIt/A8XZvG0uW6wtKtPAg/dUD7p12P8Na9ryyQ82ptxIWhYhSVbEf/wB13G9V/a4SrBbztEEmwuCErJ1LK9chUfuhRgK8CQdYmNy1nHwLhsQsDKsehkH4Gq25xPC9u7DDEhJcW4FuKgZkIV3dCdpSFqI65Ub1aFu7mSD8/I9fxqpeVjZvsdvr895DedLZ00znI3BBgwyhQ6jWeoqUVqbFhcW8Oqum0WySWrbLlcS2nvKSAMraT7qE6amCYECJJqNcQ8K4azYLS9boSyykq7oyrlIgQv3ionTUmSdasLFL4NpOoGhJJIASkbknpp1rn3jPiO4xq6Fjh4UtlOpjuhwp3cUTsgaRm667lIHnVKbnWtGT6vu+pCdkRjlnwsu+xFlKUgttrS46VCUhtCgSFdDmjKB1n1rreuaMZ5XYvhMvWzi1oiVLtVLCk6a5kCFECTqJAGpip5yQ5lP3xdtrtfaOoT2jayACpEhKkmAASCUkdSCfCvTMi26UpQClKUApSlAKUpQClKUAqIcweY1vhjKpUlVwpJ7JrUknoVR7qZMySJAMSai/MznY3aZreyKXbgSla90NHy6LUPDYEazqmoxy65UPYg4MQxJSihxXaBCpzvTqFK+6g6QOo2gRIEk5G4A6sP4pdSp65JCFK3yTKleilAAeSNNCKtF246CvjiUpASnQAABIgAAbCB/CtFxJxZa2Dee5dCAZyp3WuPupGp9dh1IqrZrGK3ZmYhhaHxlcKi2RBbCilKvEKywVA7ZScp6g1GuIOOcOwhHZQlKgJDDCEg+HeAhKdvtGfI1U/GfPC6upbtZtWtpB9qoeah7nonX9I1DcG4Tvb0zb27r0mM4Scs6TKz3Rv1NLBz6E0xrn7fOlQYS1bo1iE51geal90n0SKg+McU3d2Sbi4ddkzClHKDrskd0bnYaTVhYL9Hq7XCrt9q2TpIB7Rc6aaEIG5E5jqOo1rcL+j3bQYxEz0lpMT8F1JTVlIzX1KyNjFWxiP0d7kIzW1yy+QCSkgtnpABlQ113KenjpWmM4DcWjhauGltL8FCJHiDsoeYkVJUtXljzoKCm3xBZKZSG3zunYZXD1T1z6kazO4p+4PfV6n+NedKEt3FXJ9HDBc1xcXJTo2gNpJ+8sgqj9lI/e86puunOSODfV8MSophTvtD4973f+TJ86BK5qvpA452dihlJhVw7qPFtsZlf8xbquOXXLlq/ZcdfU4lIWEI7MpEwJUTmSfvJ8Ou/T2564122JlobW6Et+qld9X+YD4VGOG+ObuyIDTkt9Wl95B8dN0+qSDUcFrrNqWJiPI9go9g+4lesdrlUknpOVKSPXX001geI8MX+FupeyqTkIKXmzmRPgT08MqgJ10Iq2eEeZVtewhR7F8/1ajor9RWx9DB8jvUsdaCklKgClQIIIkEHQgg7g+FRc0yJ6ojvL7jZvEW+8MjqI7VI210C0z9knpuNvAmdLwVsggyQRBBykEHoQRBHlVAcYcMvYRdJu7MqDJOnUIJ3bV4oI2nfbcSbr4A4tRiNmh5IyqByOJmcq0x+BBBHr4g1DJi+GfeIXk4dhlwtBUA00rJJJIURkQAQJ0UUiekCTua1XJHB/quEJcUIU+pT2og5TCUDzBSnMP1qwudbyl21vZtx2l3cIQAfBP4++pGoB6+IreceY4MOsUNW6czkIZt2wJJXGVMJG+VIKvgB1qlSTjC634KS1lYgPMfid2+ulYay4202Cn60+4sJQnVPdKlGEhJIBG6ld3oZmPK7DcOYYU3YvIuFjKX3U+8pRmJH2U6HKkSN9SSSakvOUdw3Zu3l0+lC0oU4pspUtU9ApU6KUowd4nU7xvvo84KsvXF1mIbSkMx0WpRCtf1QkH1UPjShky2g79X3hXzF6qWcix+ir+FckcFYw5Z3bd2hKyhhSS7lH2FnIpJnTvAkCevpNdan3F/qq/hVF8tOG2jhVwt8Qm4CwomNG2gYUPCF5leqQY0Fbp6CUbyL/ALd9K0JWkylQCgfEESD8q9KgXJDFi/g7IKipTRW0Z6BKpSB4gNqSPhHSp7VjIUpSgFKUoBSlKAVRHOHnBnz2Vivu6peeSfe6FtBHToVddhpJO250c1V202VrmQ4oe0egpypMjK2TuTqCsaDYd6Sml+GMdbtHe3Wwm4cTBbS4T2aVAg5lJGqyBsJAB11iKAszlJydLhTeYg3lbBlphYgrI+24DsjwSfe3Pd965MY4otrbR59pnyWtKSRtokmY+Fc1Y7zgxS6Jm4LST9lgdmBt9od/cdVdT0MVGLDDbi6cystuPuGSQhKlqgbkxr8aEp2Lc4y5+7t4cnxBedT+KEH+Kx+zVSKXcXr+pcuH3DA95a1Hw8f5VZHD/wBHy7chd463bI6gEOOdPA5B4TmO21Whwxw9ZYYgptG8zhELfc1WrbSeidB3RA0nU61GxbWRCeB+RCWofxRQ01FukyNIPtFD3uvcTI89xW74q5x2donsLUBwpGVLbMBIjoVDupHkkE+lbzGbNF1IfBcSRGQqUEbzqlJAPxr8WODss/mWW2+vs20p1iN0jw0qLl1TsUjfc18ScWVIUGh0SlpCgPitKlH51jnmhin9v/4LP+iugu9+l+NfleohWoO4PUehpcnI+pTOCc7bhsxcNpdEDvI9mvTroCkz6CrAw7mRheIo7G6yKSfsXICSDtKVk5Z9FA61s7/hq0f/ADtuyuNiUJBHXQiCNfA1EMW5LWjkllxxk9B+cT8jCv8Am/lQOMvE1nM/lA1a25vbFalMAjO2rvFAUYzJVuUgkCCCRMyRtUtXjwa89h6jhuIJDlrcBTbTgkpVnGrU/ZmTAMEGQJBkVVxpw0qwvHbcyUpMtqP221aoVpp7p1jqDUmLVjz4SwQ3d4yx0Urv+SE95X/KD8YrrPA2gGYEJE/CABA+VUZyZwlLTT966QlMFtKiYASmFOE+H2BPkfjh4vztfLhFu22lsE5S4FKUR4kBQAneBttJ3oaKyRbD3KDC3nHHHEF5xxanFKU84DKjJgNqSAJ6R1qO8R/R9tXNbVxdur7qpdQfSTnH7xqrhzaxIKntk7zHZNfL3Z/Gas3grno29Dd5DS/vE+zUfJRMoMfekb69KEKzKr4r5a32HjO82FNTHatnMgawJ2KZ0jMBv41MuVHHjjqza3LhWoiWVrMmRu2SdVSNRJnQjqIvFaWn2iO6424mCDBBSobEbEEfA1zlzG5ePYXcdvbhX1YqzNuJklozohR3BBiFH3tOsgRuTbLqi7XMPD6VNqQFpUCFJMQQfGaj/B/BjuFXqiyFLs7jurSdVNLGqFz9pM5kkjUBQJ0E1lcv+LU3jDb0jOIQ8kQIXGpgbA+8Pl0NT2oNdHqV1xIoP8R4YwQkpYbcfIIPvEKIIPUgtIIHQg1PrnDGwvt3AFOAKSk+AVEpHrlE+Ma1AuEVF/iXEHZlLDKGE/aAktzB2SZQvu+JV51suZ/HibFgqEFxUpZQeqtMyzpsmQfPQdawxFsqVrvhffQx5ZD+bXE6nCnDLYdo8+pHaBOsAmUt6HQkgEgjRMeOlkcHcMow+zatkGcgJWqIzrVqpXz0HkBUL5S8ALanELwE3T2ZSQ4BmQFmSszqFr+BAJHUxZ1WpU1SjlRpHXVn0JJSsDcpIquMSt02mFOIAkNWqkep7MpJ+JJNWQFQlRG4STVa8w3VJwy5yCSUpQBEz2jiEEAeMK084rUdWVHwDzMucLXCD2jCjK2VHQzEqSfsqgROo8Qa6U4W45s8RSTbOhRT7yCClafMpOseYkVzrzA4SFlbWKcvfKXA6obFZKFR4aZlAeIFSPCMPt7TGcOUhIbC3HEmCogkoCECNYlS4+OtVlVUZxh1v5FVRbjKXS3mdDUpStTEUpSgFVtzW5rJw9JtrYhd4seoZB2UodVn7KPQnSArD5rc1zbn6lYnPdLhKlJ17LNoEjxcM/s+u1O4pgiLS+t27h89rnaXdOHvpaK1hUeKylHeJnWYHjVXJJ2Jtpc6Rx7DWHLdpi4aTcpygHtu8vQJGbNuFHqoQZqvmuSuFqcUpS7lCDsgKQQnbTNlKiN99fOpSzzTtHlHsrtgagBKlBJ129+CfhWwTinaCR2axqJSlBHnqKXNVC6NbZcC4NbT2dmh0+LoLo1j+1JA23A8fE1sn8abYSVAM26Tue4iYkiSYB0n8a8Sr0r4ai5ZQSIrjXNyxbmX1PqE6NgqEzGijCPiDEbTUYc5s3b5iysSobAkLcMgAnREAadJPjVo19HhQmz6lWIs+IrjRTgYBkEy03039mCryBGo8t6wn+WeLrOZd2lR8VPvk/iirRxHHrZj88+02ddFLSDoJPdnMdCNAJ1FaN/mjhqTH1jN5pbcI+eWpIcVyyDfkqxT+8t/4z3+ivdvgHGmU+yu9jIQm4dEnTooBPzPSpd+VfDf7ZX+E5/pp+VfDf7ZX+E5/ppqRaPU1+GcX4hbQjEbRakDe4aTmAExKwiUkdZGUx0NTTDcVZuEZ2XEuJ8UmY8iN0nyMGtFZczMOcXlFwEk9VpUgfvKAA+JrfJs2VKDqUoKjs4kCTtPfTqR3QInpFQWXiet1aocQUOJStCt0qAIPXUHzqFc0uEfrNohbSSp63ypTupa2iYKCTKlEKOcEnq5uVVOaUJauVJf4Nc3RRhdsC3b2kIfdVASt33lEhO/emEidTJ6ETvAOC7SxZyhCFdVuuhBJ9SRCU6bbDz3r04pxty3bCbZntrhwnI2AY8VOKiISNJJIkka71D1cvb+/IXiN1kTuGmwFZd+ghCT5jMakrazJjeW2HOpyOC0UnwJZ8xIIMgwTqNah2Pclml9+0d7MkSELlaD4Qsd4A+iq/f5Drf+8u/uIrdYJwM/ZQLa+X2euZp5oOIP6oC0lHXY66UFr7ogGBcU4hgdylq4Cyz1aKsySmYzNmY0joY6GNxf2CY9b37GdpSXEKEKToegJSoHrqJSaj2I4Mi6Y7K6bQqRqEkkJVBGZCiAQYO8eWvWuHcBvMCeNzalT9qfziNQoJEnvwNMo2dA01kAGC3Is4+BOsS5aG1uPrmGBKFGe0tVHK06kmSEn+rPUA90EDbYzfCbztGUqUlSDspKxCklOhBiROm4JB3BIqP8G8xba/R3FQse8hUBSfUbEfpDTxjatrxhiJYsLp0GChlwpIVlM5SEkHoZIjzioLaJaEL5MuhbWJXp0+sXKjm2TAzLkA6iO2MyfDwqsFccMPYqq8vW1PtIJ7FkRlhJ9nmzdAO8RHeVuIJFWry4wMHAWmZKfrAeWtSD3sqlKRMnRJ7MROwjY9YJzc4csLJhhu3ZSh5aiSczhV2aBBmVEaqI1joY2Nc3tY+3y87f9ZjZ2uXZwvj6b60auUJUhLoUQlRBIyrUjUjTdM/GtrUf4AtuzwyzTlyewbJERqpIUTHiSSfjUgrpN1saDj/Ezb4ZduDfs+zHq6pLYO42KwZ6ee1Yd9ZpcIChIS4lwD9JBJTPiAYMeIFRj6QmKZLFhgbvOlR291pO3j7y06jwNSez/No/UT/lFCsXdsrrnj/u9t/xF/5RWPin/wAVwn/5pP8A5jNfOeb5i0R9kl5XxHZgfgTWHxa4U3mHqSSCHpBGhBzs1y1f16Xzeh0R/Rq/L6nSYr7Sldp54pSlAccWV/8AUcQ7RSQ+ph1fvEjMtJICzuZCoV61JnuYdg+om6wppSlLzKW24UqM7kwApR1J94A6etdJYjgNtcCHmGnRqBnbSqM28SNJgbeFRDFOR+FPSQypknNq04oanqEqJSI6ACPKsp0ozd3v4tF1NpWRS6zgD+31u0JzeDiB1EjvKPhA+PjX5a4SsyoKs8XaQrWO2C2FAQQe94z0gSD851ffRqSVnsb0pR0DjQUofFKkg6eQqN330ecSQJQu3d0OiVqSdNh30gSfWPOq+ya2k/X1Jzp7pGM/hWOwCzdruQoTNvddp49MwMecRqNa8f8A2bxF43v+Kf8AVWqvuVuLMSVWb2gGrcObmP6oqnXpWGcYxOzOQuXbGUAZVF1MCBAhW2kRUtVVs1/H1GaPNyUtniNtMRcED7yW1nXzUCo1rcUZx10+1F1+rqgbR7qYH4V+LLm/iTe7qXNvfbQdvNIB16kma3tjz6uB+dtmlCR+bUtGnX3irXzrCTxK2UWax9k92yDf7IXn9gv8P50/2OvP7Bf4fzq07TnjZr0etnEa9Mjgjx1ynx0ittacxsHeIlaUEyIcaUnbXUgFI+dYSxGJjvD1No08O+X5f0Ut/sdef2C/w/nT/Y68/sF/h/Or+tH8NfgNPMqJkgJeGbTfulU/hWarhdkwQVgeRBB85IrF4+qt4rzNlhaD5fkc5O8J3aRJYc+CZPyGtfjDcZu7NUtOOMnWRqAY3lJ7p+IroS44UP2Fg+ShH4j+Vai9wxaPziDG0kSn57UXaUl+aP35l/wFOX5J/fka3ltzFVeqUxcZQ8BmQUgJzpHvCJjMBroNgfDWf1XqcEYCw4lpCVpIIUgZCCNoKY//AD1reM406n7Wb9YT+O9artGm90yfwFRLdMk9RHi7mTbWWZA9s+P6tJ0SZjvq+zH3dT5CZrC4luru5R2bTybdB94oSorV4jNmGUeSdfM7VBjyvV/eB/hn/VW6xlD/AG8mYSwtfiPmja/l0d/urf766fl0d/urf7660DvLJ8TldaO8e+CfD7MD51r7jgO8RPswoDqlaT8hMn5VrHE0ZbSRhKhXjvFk8wrnglS4uLfIg/abUVEeqVRI9D86sTCsZYukdow4lxPUpOo8lA6pPkQK5tucAuG5zsuCNScioHxiK8rHEHrdwLaWtpY6pJSf/TyNbJxlszLNKP5kdIX/AAvbPLDimgl0GQ62S24DrrnRBO53mtJzOvVt4Stkr7QurabGcDMe8F6ZQBm9nOgAjpOtRThrnSoQi9Rm6dq2AD6qRoD6pj0qYO3jOI3eGIYcQ6326n15dSAwjMMwMFOqoggHvCpJck1oT+2sk2dkyxokNNIQomNm0jMomANxJMDqa5n4jxF3GMTPYgqLig0ynwQNEk/dEStR6So1bXPbixTLYtGjLtwMqokkNbECOq1HL6BQ61i8ueCVWLBcUoounUwpQCCWk/cTmBE7FUyJgR3ZPPTjecqj8F+31KJX0LSsbUNNobTJCEJQJ3hCQkT5wK9lGBJ0A1JNVfj3C1+/OTFbhIMd0gJGg0/M5Bv1CfnUMvOXmMqCkG77RBEGbl3KoeBSr/qK3NLtcGJzt4savL1CWHA40w3klPulwqJWQY1GiRIJBiRvUvu+Ny3g9vdA99ZZR0EqQuHAJTGqW1jbSdNqr3E+VN8wyt1QbUltJUoJXJgbkCNYGvoDUecxtZtUWx9xDi3R6rSlMeGmU/vGrGV3G5YvPNQJtCDIIegjYj2UGtdzBuuyes3InIta4mJyqaMT02rA49xrt7XDNyQwoqUTMqCg0Z03lkn9ry12HM9I7Fo9c6tf2a4qztWpfN6HbT1o1flOnBX2vO2fStCVpIUlQCkkbEESD8RXpXceeKUpQClKUApSlAK/K2wRBAI8DqK/VKA0V/wJh7xJcs7dRJKieyQCSdySACZ86jF/yGwpz3G3GdCO46s6nr7Qq2+VWJSgKYxH6NbB/MXbiNNnEJXrr1SUwIjSKjWI/R0v0E9k8w6nSJK0KOmuhSUiD+kf+ldGUoDk7EOUGLMnW0WsSQC2pDkx1hKiQD5gVp3Le/syCpN1bkggEh1qQIkA6SBp+Fdk18Umd6hpPcHIlrzLxNva7cOkd8Ic/wA4Pzqc8J87cyuzv0pAJ0dbSQB+umTp5j5GrqxLg6xuPz1owsxElpGaAZgKjMNfA1AeO+RVq8wpdg2GbhPeCcysjmnuQokIOmhECd95GFTDUpqzRrGrOOzNucJt7gBbShCgFAtkEEHYxqPlFa+44WcHuKSryOh/l+NUve8usWtTJtH06A5mxn0JgatE9RtvtTD+ZeJsQBcLUAfddAcnWYlYKvHYg/KvOn2a/hZ3w7Qkty3kYC+TGQjzJAHznX4V6/7MveCf3qrZznlfFIAbYCuqsizPwK4Fav8AK3in94H+Cx/orJdnVX0Nn2kuhay8DfH9WfgQf4GsZy0Wn3kKHqkioDac7MQRGcMuRvmbgn1yEAfACtvac/HQPaWqFGd0OKTpp0UFa79aq+z6q2LR7SjySKa83rZCwQtCVA75kgzHjNYrXPGzXPa2ro227NyfWSmOnjWe1zKwZz3iW5E95pYjy7k6+nzrF4WtH4WbLHUpbkYxTl/bOyUAsq093VP7p/6EfzkfJbgwWb93dPqSUsoCUrB0AUCtaiDqCEJT5d46msG04yZvH+wsLJ95ekEuBCQMwBWrRRSkTuSOmlTvi22OH4FdySVqbIOVWyncrXdMAwJB2118a9TBxxEXapt3/dzzsXPDyV6a1+/2KYueK7m5xF7EW7UXACiGwtK1JaSn3ICVDvBOvqSYnWt0Oc1y2IeskhW+7iBHooE/jUZ4R4uYtWVIWhwqUsqJSEkRAA3UPA9KsLAMQbvQr6usLKd0TlXHjlVEjzE+dKuJqUm/c93qTRoU5xX+Sz6GDb88WCe/bOpHilaFmfQhP8ayPy22f9lcfut/9ysy+4RCx7S1Co65AY9CnX5GtXccFWsQq2Cf30n+M1Rdow5izV4Gp8Mkz1d50WKklKmbgpUCCClrUEQR7/UVTdzlzqyTkk5cwAOWdJAJEx5mrQd5fWajolafJKz/APdJrDd5ZMGcrjg8JykD8BPzFax7Qo95lPAV30IA/fqW20g7NBQTr0Uoqjy7xJ+Jqe8z/wAy1/xFf5a8PyXJ/vB/wh/rr35nfmWf+If8tZyrwq16eR7XLwoVKVCpnW9jonhn/c7b/gs/+WmtnWh4CdKsMslKMk27JJ8e4mt9XqHlClKUApSlAKUpQClKUApSlAKUpQClKUApSlAKw7/BmHxDzLToMCHEJWIBkDvA9dazKUBAsV5I4U8NGCyfFpak9Z2Mp6+FbXDeWOGMICE2TCh4utpdUf2nAT8tKlFKAjtzy7wxacpsbYA/dZQg/vIAP41rLnk1hC4m0CYn3HHU7+MK1qa0oCssQ5B4V3l+3aSBJCXZAAGp76VK/Gq05RcJs3mLKUlKl2tvmcHapBKt0tBUd0Ge/G3cI1q5+bmLi3wi6MgFxHYpBjUunIQJ37hUdNYBPSqj5PcZJsbW7gBby1tZEGYgJXKleQkDTUkj1qs5qCzS2JSuTS5wa4wG7cfsLM3NncAKdQie0aKc2iCJOTvSBB6iRAJ1/G/NvCb+yVbui7BXr3G0ZmlpMpzZlhKtegJkTqDFLXmtfJMqLbg00UiPkUkfjNe19xjYXuX6/h6FkQc6CM0xG/dVERpmOw8BXLHG0pc2LODKAUBJjUVkW7zrKkOIKm1DvIUJB06g1dLl5gjZlnCws7S4qBBGpAJXqOhjzkVB+IGAthcdO8J/R/8A1moni4ZlGOt9woPcw7fmpiaJi5Kp++htXylOlbi2543wjO2w4IgyhQnzOVUfCIqy+QN0l7CVsrCFBt5xJSdZSoIWCoHxKlD9mpxd8F2DplyztlmIkstkxrpMT1NbPD0nvFEqrNclFs88EkJ7WwbUepSuNJ6JUg9P0vlWa1zaw1U57V5HhkKVTv8Appj8asm55LYQuP6Llj7jjqfn3q0d59HXD1SW3bhskyO+hQAnYAon5mfWsngaL4NY4qqtmaNrjXB1/wBe43pPeQuBtp7p1qHcysQt3GmewfbeGdRGU94CI7yTCkn1FTK9+jSO8Wr0jTupWzOsdVJWNJ8E6edapv6N932qAq4Y7IkZ1DPmA65UlMEx4kVWGBp05qcW9C8sZUnFwlyW3yuvQ7hFkoAiGUo18W5bJ+JTPxqU1rOG8AbsrVq2aKihpMAqMkySok+qiTpprWzruOMUpSgFKUoBSlKAUpSgFKUoBSlKAUpSgFKUoBSlKAUpSgFKUoDVcU4Ai9tHrZezqSAfuqGqVfsqAPwrlLHuC7/DlZn2HGwIhxOqNdh2iZTPlM+VdhV+HmUrSUqAUlQIIIBBB3BB0IpuDj1jixwJhSUqPjqJ+WlZbXGCftNkeigf4gV0o/yzwtaSk2NuAdDlQEn4FMEfA1pLzkThK5ysrb0juOr08++Va/hptXLLCUXwXzsoi44uQB3EKUf0oA/Ca1asWubhYbbzFSzlShtJKlE6QAO8r0rojCeQ+FsmVIcfMyO2c06dGwkHbqDuZmpxh2DMW6crDLbSdNEISnYR0GulTDC0obL+SHJsgHJHgm7w9h760Eo7YoUlsGVJKQoEqI0Egp0BMRVl0pXSVFKUoBSlKAUpSg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hMSERUUExQWFRUWGRcYGBgXFxgaGxoZGBoYGhwaHR0bICseGyEjGRkbITIgIygpLCwtHB8xNjAqNSYrLCkBCQoKDgwOGg8PGi4lHyQtLSwtLCwtLCwsLSwpLCwvLCwsLCw0LCwsLywpLCwpLCwsLCwsLCwpLCksLCwsLCwsKf/AABEIALYBFgMBIgACEQEDEQH/xAAcAAEAAgMBAQEAAAAAAAAAAAAABgcEBQgDAQL/xABPEAABAwIEAwUEBQgHBgMJAAABAgMRAAQFEiExBgdBEyJRYXEjMoGRCBRCUqEXM2JygpKx0SRDU1STstIWNHOiwdOjs/EVGDV0lMLh4vD/xAAZAQEAAwEBAAAAAAAAAAAAAAAAAQIDBAX/xAAyEQACAQIFAQUGBgMAAAAAAAAAAQIDEQQSITFBUQVhcaGxEyJCguHwFDIzgZHRI1LB/9oADAMBAAIRAxEAPwC8aUpQClKUApSlAKUpQClKUApSlAKUpQClQ3ibm1h1lIW+HXAD7NmHFSDEEjuoPkog1VnEP0irpwxaMoYRPvL9os+HglOnSD60B0LSuZLfn9iqVAlTKwPsqaAB065SFeehqy+Cue9pdQi7y2rugBUqWleij7norTzNAWhSvgNfaAUpSgFKUoBSlKAUpSgFKx8QxBthtTrqwhtAKlKUYAAqmMb+kM6Cs2tn7ISEOulcHWAopSAADppm+NAXfSuebD6SF4Fjtre3WjqG+0QrcfaUpY2npV+4biKH2W3mzmQ4lK0nxChIoDJpSlAKUpQClKUApSlAKUpQClKUApSvC9vm2UFbq0NoESpaglInQSTpvQHvXxSgBJMAakmqw4g59Wjauys213js5RlBSgnyMFS+9p3U6667TFr7hjiHGjNzFpbmPZqUUIAG/swStRkT7Tx0IGwEu4u57WNrmRb/ANKdGncMNg+bmx/ZB9RVT4lx7jGMLLTXaZSkgs2yVJTGk5jJUQf0lR89bO4f5C4fblK7hbl0tOpSYS3O85U6mPAqIPUdK3mIcf4VhiexDjLUT7JhGYggwZDYypM/eIOhqLlsrKy4d+jvdOQq8dQwmNUo9ovpp9wesnb41Lf/AHd8N/t7r99n/tVpca+kWmCLa1UT0U+oAfuIn/MKhd5ztxVaypLyWgdkIZaIHxWlSvmaC0SxL36OdmY7K7fRvOcNrnwiAmPxqjccwhdpcO27nvtLKD4GDoR5EQR5EVJ/yy4v/ev/AAbf/t1G8e4gfvHi9cLC3CAkqCEIkJ0EhCQDA0neAPAVJDtwW7yO5nkFGH3SiQTlt1qI000aPWPu/u+FXrXEFu+pCkrSSlSSFJI3BBkEehq0sf50YhfFm3sQtpS0ISsNpBcW6R38hElKfCIOhJI2AgvrGuJbW0TmuX22QdQFqAJ2HdT7yt+gNQLEPpDYc2ohtD72/eShKUnw99QVr6VWdvyVxm5VneQElREqfeBUc2pJylStJ1B18q39t9Gt8pBcvGkq6hLa1Aa9CSknTyFAbNj6SzRUM9k4EzqUvJUQPIFAB9JFWTwxx9Y4gP6M+lSwJLZlLg8e6rUxMEpkedUlj30eb5lOa3cbudpSPZr3OwWcpAEfaB8qrm7sLi0dAcQ6w6kyMwUhQg7jY7jcUB2pSoRyr5hJxO175AuWoDqdBm8HEidj+BkbRU3oBXxR08fKvy88EJKlEBKQSSdgBqSfhWOxiAU0lyCAoSkEEEg6pkEAglMGDt8KhtJXYIzjPDguSXcQVmaTq3ahUNJjXO6f61fr3EzACveMM4n5qWiAbVhv66tYydmgS0Z0yzBz+iAR5iv1x9hGKYqotNhFtbA/1q4U8RBEpQFFKQTolUGRKtYAqDhnjK6wx1RYLYVJCszTaiekZyM4EiYSoCRXCoQxEsze3H9ml3FE+4X5DP3au3u4s2lkqDDYJcAnbvk9mPDMVHxFXzhWGN2zLbLKQlttISkDoB/E9STqTJqF8o+PrjFGXlvtNo7NSUpU2TCiQSoFKiSI7pmYObyNT6u8zFKUoBSlKAUpSgFKUoBSlKAUpSgPK5aUpJCVlBMd4BJI11jMCNvEGoxd8trJ5faXQculySC+6sgTOgbSUtgCTACetSlxyKj2I4s8vu2rYcUf61wlLKPOR3nPINggndSYNQ2XjG5+W7XDsLaW4htm2b3UuAJ8BPvK8k676Cq+x3n+gq7Oxt1vrJASpYISZPRCe+qdInKddvGRHli3cOh/EXl3jnRGrbKNSYQhJmOneUZ676Zl1juFYSns8zFvoPZtpHaHTQlKAVmQPeVvprrUFstu4rG8wTiLFh7aWGVR3FKDKImNUCXD494E+HSs3D/o6GR294I7spabmfvCVER5HKfTpXrxF9IVI7tlbknX2j+g23CEnx8VdNtdITd8Y41iJORVwpCiRkt0LSjbVHsxJGU7KJ31qdSPd8Sxl8qsDsv97fk+D1wlveYOVGVXQ67b1nWNpwy1GU2JiYK3A5vO/aEzv1208KqJvlZizgz/AFR3vSe+pCVTJmQtQV8xWoxfhK9tZ7e2ebA+0pBy7gaKHdOpAkHrQXtwXtxTimCWtop9tjD3lwA2hDdsoqUod2QNQkbk+HnFc7XVwVrUshIKlFRCUhKRJmAlOiR4AaCvKlSUbuettbKcWlCEla1EJSlIJJJ0AAGpJNdL8p+WQwxovPwq6dABiCGk/cSepP2iDBgAaCTGfo/cDIyHEHUgqzKQxP2QmUrX6kkpE7QrxqXc3eMfqVgsoMOvS014iR31/sp6+JTUEpXNHxT9IS3YWpu2ZVcKSSkrUoIbkaSkiVLE+QHgahB+kPiWaclvEzl7NW3hOefjVdYW+yhwKfbU6gfYS52c+pykx5CD5irf4f5gYPkDYaTbAbBbIIn9ZOYn1VFAkmb7hj6Qlq6Epu0Kt1xqoAraJHgRK0z4FJjxqaY7hNpi9mW1FDiFglp1BCsqtgtCgdwdxOuoNQ244Hw25QFC3ZKVAFK2u5ImQQWyAfXWsDAsBusHdKrQrurRZ9rbGA4n9NsmEqUPDTMNI0ChFy+QrUN3vD2JAkEKQehOR9onUTGqVR6pIGxFdRYFjjV5bt3DKszbiQRtI8Uqg6KB0I6EGo1xZwtb41ZhBUUqEqZcghSF7EKSYPSFIMHToRVT8F8U3HDtw/a3zS+yWFLSBqC4kQlaDsUrjKT5J2ykVYzasWti18b/ABH6gifq9uEu3h1haiJat5B2J76gdwmPGpbdXgR5q6CoNyttVs4Z9Zd/P3i13C1HLr2h7pkdMgzR0zHbUCrOY3NtdyVMWilIakhboJCnRtA6pQddN1CJgSK56k5OXs6e/L6EpLdki5jc5QgqYs1BbuoU8PdbMxCOijv3thpEnaMcvOU1xii/rFyVt26lZlOK994kyrJPiZlZ010nWPPlrhWEJUh/EbpClSCi3yOkAyY7QhEK6HKDHjOorpxCAAAAABoANAAOlXpUo01pvyyG7mDgWAMWbKWbdtLaE9ANSYAzKO6lGNSda2FKVqQKUpQClKUApSlAKUpQClKUArUYHi/1ouOo/MJUptoifaFBhxf6ucFCf1VHUKFRTmPxMpx1vCbRX9Iuu66oHVlkiVk6bqbzeYAncpqc2FglhlDTQyobSlCR4JSAB+AoD9PhI1O/rUfxzilm2OSFuvESlhlCnHTvGiQcgMHvKgaHeK3T7e4kmfCQfmDIPpUGxrj23tVG2sWfrVyo/mrcSkKOkurSCAQAZ3OmuUa1U3WiNViWD43iSiFuIw22OnZoVndI095SImddMyR5da+M8qMGsu9duZyety+lA1kSEpKd56k6j1rHHD3EF/JuLtNg0r+ra94CDp3DJ31CnPhoK9zyDslSp65u3F6lSytsT5mUKOg6k0K27jCueYXD9mIt7ZDpjL7K3SJAjdboBPr3joZr9j6RNr1tn4/WbP8A1r5+RLCP727/APUW/wD26/aeQuGuA9lcvlQ6hxlwCfEJQPA9RTQe8bSz56YWsHMp5uOi2jr6ZCr8YqPcz+cLRt/q+HuhZeBDjqc6cidsqZA7ytdeg8zI1+KfR1eGtvdIXqYS6hSDEiBmTmBO/QfyqBaIJHgYqbIhylsz819Ar5Uq5XYL9axW1b+yFhxX6rXf8RuUgT0mpMzpvhjB/qlhbW4mUNpCp3zRK+p+2TpOm1c584OKjeYitKT7K3llHUEpPfXpp3lTr4BNdH8V4yLW2ffMexbUsTsVAd0bjdUCJ1mK47cfUVFZUSonMVTqSTMz4zrNQXeiSLLw7kitbSFuXPZrUkKUjsc2UkTlJzjUDfTea/N9yOeAlq4bXpstKmyTO2hUNuv/AK1HeH+Zd7akDtC82Dqh3vaHeFHvJ+BjXY61dPC/F1vft5mVQoe+2r30axr0IPiNPQ6VDuXiosq7BsQxHBFf0hlSrZSoIkKSDMyhSSQlRE6HRXhpIt/A8XZvG0uW6wtKtPAg/dUD7p12P8Na9ryyQ82ptxIWhYhSVbEf/wB13G9V/a4SrBbztEEmwuCErJ1LK9chUfuhRgK8CQdYmNy1nHwLhsQsDKsehkH4Gq25xPC9u7DDEhJcW4FuKgZkIV3dCdpSFqI65Ub1aFu7mSD8/I9fxqpeVjZvsdvr895DedLZ00znI3BBgwyhQ6jWeoqUVqbFhcW8Oqum0WySWrbLlcS2nvKSAMraT7qE6amCYECJJqNcQ8K4azYLS9boSyykq7oyrlIgQv3ionTUmSdasLFL4NpOoGhJJIASkbknpp1rn3jPiO4xq6Fjh4UtlOpjuhwp3cUTsgaRm667lIHnVKbnWtGT6vu+pCdkRjlnwsu+xFlKUgttrS46VCUhtCgSFdDmjKB1n1rreuaMZ5XYvhMvWzi1oiVLtVLCk6a5kCFECTqJAGpip5yQ5lP3xdtrtfaOoT2jayACpEhKkmAASCUkdSCfCvTMi26UpQClKUApSlAKUpQClKUAqIcweY1vhjKpUlVwpJ7JrUknoVR7qZMySJAMSai/MznY3aZreyKXbgSla90NHy6LUPDYEazqmoxy65UPYg4MQxJSihxXaBCpzvTqFK+6g6QOo2gRIEk5G4A6sP4pdSp65JCFK3yTKleilAAeSNNCKtF246CvjiUpASnQAABIgAAbCB/CtFxJxZa2Dee5dCAZyp3WuPupGp9dh1IqrZrGK3ZmYhhaHxlcKi2RBbCilKvEKywVA7ZScp6g1GuIOOcOwhHZQlKgJDDCEg+HeAhKdvtGfI1U/GfPC6upbtZtWtpB9qoeah7nonX9I1DcG4Tvb0zb27r0mM4Scs6TKz3Rv1NLBz6E0xrn7fOlQYS1bo1iE51geal90n0SKg+McU3d2Sbi4ddkzClHKDrskd0bnYaTVhYL9Hq7XCrt9q2TpIB7Rc6aaEIG5E5jqOo1rcL+j3bQYxEz0lpMT8F1JTVlIzX1KyNjFWxiP0d7kIzW1yy+QCSkgtnpABlQ113KenjpWmM4DcWjhauGltL8FCJHiDsoeYkVJUtXljzoKCm3xBZKZSG3zunYZXD1T1z6kazO4p+4PfV6n+NedKEt3FXJ9HDBc1xcXJTo2gNpJ+8sgqj9lI/e86puunOSODfV8MSophTvtD4973f+TJ86BK5qvpA452dihlJhVw7qPFtsZlf8xbquOXXLlq/ZcdfU4lIWEI7MpEwJUTmSfvJ8Ou/T2564122JlobW6Et+qld9X+YD4VGOG+ObuyIDTkt9Wl95B8dN0+qSDUcFrrNqWJiPI9go9g+4lesdrlUknpOVKSPXX001geI8MX+FupeyqTkIKXmzmRPgT08MqgJ10Iq2eEeZVtewhR7F8/1ajor9RWx9DB8jvUsdaCklKgClQIIIkEHQgg7g+FRc0yJ6ojvL7jZvEW+8MjqI7VI210C0z9knpuNvAmdLwVsggyQRBBykEHoQRBHlVAcYcMvYRdJu7MqDJOnUIJ3bV4oI2nfbcSbr4A4tRiNmh5IyqByOJmcq0x+BBBHr4g1DJi+GfeIXk4dhlwtBUA00rJJJIURkQAQJ0UUiekCTua1XJHB/quEJcUIU+pT2og5TCUDzBSnMP1qwudbyl21vZtx2l3cIQAfBP4++pGoB6+IreceY4MOsUNW6czkIZt2wJJXGVMJG+VIKvgB1qlSTjC634KS1lYgPMfid2+ulYay4202Cn60+4sJQnVPdKlGEhJIBG6ld3oZmPK7DcOYYU3YvIuFjKX3U+8pRmJH2U6HKkSN9SSSakvOUdw3Zu3l0+lC0oU4pspUtU9ApU6KUowd4nU7xvvo84KsvXF1mIbSkMx0WpRCtf1QkH1UPjShky2g79X3hXzF6qWcix+ir+FckcFYw5Z3bd2hKyhhSS7lH2FnIpJnTvAkCevpNdan3F/qq/hVF8tOG2jhVwt8Qm4CwomNG2gYUPCF5leqQY0Fbp6CUbyL/ALd9K0JWkylQCgfEESD8q9KgXJDFi/g7IKipTRW0Z6BKpSB4gNqSPhHSp7VjIUpSgFKUoBSlKAVRHOHnBnz2Vivu6peeSfe6FtBHToVddhpJO250c1V202VrmQ4oe0egpypMjK2TuTqCsaDYd6Sml+GMdbtHe3Wwm4cTBbS4T2aVAg5lJGqyBsJAB11iKAszlJydLhTeYg3lbBlphYgrI+24DsjwSfe3Pd965MY4otrbR59pnyWtKSRtokmY+Fc1Y7zgxS6Jm4LST9lgdmBt9od/cdVdT0MVGLDDbi6cystuPuGSQhKlqgbkxr8aEp2Lc4y5+7t4cnxBedT+KEH+Kx+zVSKXcXr+pcuH3DA95a1Hw8f5VZHD/wBHy7chd463bI6gEOOdPA5B4TmO21Whwxw9ZYYgptG8zhELfc1WrbSeidB3RA0nU61GxbWRCeB+RCWofxRQ01FukyNIPtFD3uvcTI89xW74q5x2donsLUBwpGVLbMBIjoVDupHkkE+lbzGbNF1IfBcSRGQqUEbzqlJAPxr8WODss/mWW2+vs20p1iN0jw0qLl1TsUjfc18ScWVIUGh0SlpCgPitKlH51jnmhin9v/4LP+iugu9+l+NfleohWoO4PUehpcnI+pTOCc7bhsxcNpdEDvI9mvTroCkz6CrAw7mRheIo7G6yKSfsXICSDtKVk5Z9FA61s7/hq0f/ADtuyuNiUJBHXQiCNfA1EMW5LWjkllxxk9B+cT8jCv8Am/lQOMvE1nM/lA1a25vbFalMAjO2rvFAUYzJVuUgkCCCRMyRtUtXjwa89h6jhuIJDlrcBTbTgkpVnGrU/ZmTAMEGQJBkVVxpw0qwvHbcyUpMtqP221aoVpp7p1jqDUmLVjz4SwQ3d4yx0Urv+SE95X/KD8YrrPA2gGYEJE/CABA+VUZyZwlLTT966QlMFtKiYASmFOE+H2BPkfjh4vztfLhFu22lsE5S4FKUR4kBQAneBttJ3oaKyRbD3KDC3nHHHEF5xxanFKU84DKjJgNqSAJ6R1qO8R/R9tXNbVxdur7qpdQfSTnH7xqrhzaxIKntk7zHZNfL3Z/Gas3grno29Dd5DS/vE+zUfJRMoMfekb69KEKzKr4r5a32HjO82FNTHatnMgawJ2KZ0jMBv41MuVHHjjqza3LhWoiWVrMmRu2SdVSNRJnQjqIvFaWn2iO6424mCDBBSobEbEEfA1zlzG5ePYXcdvbhX1YqzNuJklozohR3BBiFH3tOsgRuTbLqi7XMPD6VNqQFpUCFJMQQfGaj/B/BjuFXqiyFLs7jurSdVNLGqFz9pM5kkjUBQJ0E1lcv+LU3jDb0jOIQ8kQIXGpgbA+8Pl0NT2oNdHqV1xIoP8R4YwQkpYbcfIIPvEKIIPUgtIIHQg1PrnDGwvt3AFOAKSk+AVEpHrlE+Ma1AuEVF/iXEHZlLDKGE/aAktzB2SZQvu+JV51suZ/HibFgqEFxUpZQeqtMyzpsmQfPQdawxFsqVrvhffQx5ZD+bXE6nCnDLYdo8+pHaBOsAmUt6HQkgEgjRMeOlkcHcMow+zatkGcgJWqIzrVqpXz0HkBUL5S8ALanELwE3T2ZSQ4BmQFmSszqFr+BAJHUxZ1WpU1SjlRpHXVn0JJSsDcpIquMSt02mFOIAkNWqkep7MpJ+JJNWQFQlRG4STVa8w3VJwy5yCSUpQBEz2jiEEAeMK084rUdWVHwDzMucLXCD2jCjK2VHQzEqSfsqgROo8Qa6U4W45s8RSTbOhRT7yCClafMpOseYkVzrzA4SFlbWKcvfKXA6obFZKFR4aZlAeIFSPCMPt7TGcOUhIbC3HEmCogkoCECNYlS4+OtVlVUZxh1v5FVRbjKXS3mdDUpStTEUpSgFVtzW5rJw9JtrYhd4seoZB2UodVn7KPQnSArD5rc1zbn6lYnPdLhKlJ17LNoEjxcM/s+u1O4pgiLS+t27h89rnaXdOHvpaK1hUeKylHeJnWYHjVXJJ2Jtpc6Rx7DWHLdpi4aTcpygHtu8vQJGbNuFHqoQZqvmuSuFqcUpS7lCDsgKQQnbTNlKiN99fOpSzzTtHlHsrtgagBKlBJ129+CfhWwTinaCR2axqJSlBHnqKXNVC6NbZcC4NbT2dmh0+LoLo1j+1JA23A8fE1sn8abYSVAM26Tue4iYkiSYB0n8a8Sr0r4ai5ZQSIrjXNyxbmX1PqE6NgqEzGijCPiDEbTUYc5s3b5iysSobAkLcMgAnREAadJPjVo19HhQmz6lWIs+IrjRTgYBkEy03039mCryBGo8t6wn+WeLrOZd2lR8VPvk/iirRxHHrZj88+02ddFLSDoJPdnMdCNAJ1FaN/mjhqTH1jN5pbcI+eWpIcVyyDfkqxT+8t/4z3+ivdvgHGmU+yu9jIQm4dEnTooBPzPSpd+VfDf7ZX+E5/pp+VfDf7ZX+E5/ppqRaPU1+GcX4hbQjEbRakDe4aTmAExKwiUkdZGUx0NTTDcVZuEZ2XEuJ8UmY8iN0nyMGtFZczMOcXlFwEk9VpUgfvKAA+JrfJs2VKDqUoKjs4kCTtPfTqR3QInpFQWXiet1aocQUOJStCt0qAIPXUHzqFc0uEfrNohbSSp63ypTupa2iYKCTKlEKOcEnq5uVVOaUJauVJf4Nc3RRhdsC3b2kIfdVASt33lEhO/emEidTJ6ETvAOC7SxZyhCFdVuuhBJ9SRCU6bbDz3r04pxty3bCbZntrhwnI2AY8VOKiISNJJIkka71D1cvb+/IXiN1kTuGmwFZd+ghCT5jMakrazJjeW2HOpyOC0UnwJZ8xIIMgwTqNah2Pclml9+0d7MkSELlaD4Qsd4A+iq/f5Drf+8u/uIrdYJwM/ZQLa+X2euZp5oOIP6oC0lHXY66UFr7ogGBcU4hgdylq4Cyz1aKsySmYzNmY0joY6GNxf2CY9b37GdpSXEKEKToegJSoHrqJSaj2I4Mi6Y7K6bQqRqEkkJVBGZCiAQYO8eWvWuHcBvMCeNzalT9qfziNQoJEnvwNMo2dA01kAGC3Is4+BOsS5aG1uPrmGBKFGe0tVHK06kmSEn+rPUA90EDbYzfCbztGUqUlSDspKxCklOhBiROm4JB3BIqP8G8xba/R3FQse8hUBSfUbEfpDTxjatrxhiJYsLp0GChlwpIVlM5SEkHoZIjzioLaJaEL5MuhbWJXp0+sXKjm2TAzLkA6iO2MyfDwqsFccMPYqq8vW1PtIJ7FkRlhJ9nmzdAO8RHeVuIJFWry4wMHAWmZKfrAeWtSD3sqlKRMnRJ7MROwjY9YJzc4csLJhhu3ZSh5aiSczhV2aBBmVEaqI1joY2Nc3tY+3y87f9ZjZ2uXZwvj6b60auUJUhLoUQlRBIyrUjUjTdM/GtrUf4AtuzwyzTlyewbJERqpIUTHiSSfjUgrpN1saDj/Ezb4ZduDfs+zHq6pLYO42KwZ6ee1Yd9ZpcIChIS4lwD9JBJTPiAYMeIFRj6QmKZLFhgbvOlR291pO3j7y06jwNSez/No/UT/lFCsXdsrrnj/u9t/xF/5RWPin/wAVwn/5pP8A5jNfOeb5i0R9kl5XxHZgfgTWHxa4U3mHqSSCHpBGhBzs1y1f16Xzeh0R/Rq/L6nSYr7Sldp54pSlAccWV/8AUcQ7RSQ+ph1fvEjMtJICzuZCoV61JnuYdg+om6wppSlLzKW24UqM7kwApR1J94A6etdJYjgNtcCHmGnRqBnbSqM28SNJgbeFRDFOR+FPSQypknNq04oanqEqJSI6ACPKsp0ozd3v4tF1NpWRS6zgD+31u0JzeDiB1EjvKPhA+PjX5a4SsyoKs8XaQrWO2C2FAQQe94z0gSD851ffRqSVnsb0pR0DjQUofFKkg6eQqN330ecSQJQu3d0OiVqSdNh30gSfWPOq+ya2k/X1Jzp7pGM/hWOwCzdruQoTNvddp49MwMecRqNa8f8A2bxF43v+Kf8AVWqvuVuLMSVWb2gGrcObmP6oqnXpWGcYxOzOQuXbGUAZVF1MCBAhW2kRUtVVs1/H1GaPNyUtniNtMRcED7yW1nXzUCo1rcUZx10+1F1+rqgbR7qYH4V+LLm/iTe7qXNvfbQdvNIB16kma3tjz6uB+dtmlCR+bUtGnX3irXzrCTxK2UWax9k92yDf7IXn9gv8P50/2OvP7Bf4fzq07TnjZr0etnEa9Mjgjx1ynx0ittacxsHeIlaUEyIcaUnbXUgFI+dYSxGJjvD1No08O+X5f0Ut/sdef2C/w/nT/Y68/sF/h/Or+tH8NfgNPMqJkgJeGbTfulU/hWarhdkwQVgeRBB85IrF4+qt4rzNlhaD5fkc5O8J3aRJYc+CZPyGtfjDcZu7NUtOOMnWRqAY3lJ7p+IroS44UP2Fg+ShH4j+Vai9wxaPziDG0kSn57UXaUl+aP35l/wFOX5J/fka3ltzFVeqUxcZQ8BmQUgJzpHvCJjMBroNgfDWf1XqcEYCw4lpCVpIIUgZCCNoKY//AD1reM406n7Wb9YT+O9artGm90yfwFRLdMk9RHi7mTbWWZA9s+P6tJ0SZjvq+zH3dT5CZrC4luru5R2bTybdB94oSorV4jNmGUeSdfM7VBjyvV/eB/hn/VW6xlD/AG8mYSwtfiPmja/l0d/urf766fl0d/urf7660DvLJ8TldaO8e+CfD7MD51r7jgO8RPswoDqlaT8hMn5VrHE0ZbSRhKhXjvFk8wrnglS4uLfIg/abUVEeqVRI9D86sTCsZYukdow4lxPUpOo8lA6pPkQK5tucAuG5zsuCNScioHxiK8rHEHrdwLaWtpY6pJSf/TyNbJxlszLNKP5kdIX/AAvbPLDimgl0GQ62S24DrrnRBO53mtJzOvVt4Stkr7QurabGcDMe8F6ZQBm9nOgAjpOtRThrnSoQi9Rm6dq2AD6qRoD6pj0qYO3jOI3eGIYcQ6326n15dSAwjMMwMFOqoggHvCpJck1oT+2sk2dkyxokNNIQomNm0jMomANxJMDqa5n4jxF3GMTPYgqLig0ynwQNEk/dEStR6So1bXPbixTLYtGjLtwMqokkNbECOq1HL6BQ61i8ueCVWLBcUoounUwpQCCWk/cTmBE7FUyJgR3ZPPTjecqj8F+31KJX0LSsbUNNobTJCEJQJ3hCQkT5wK9lGBJ0A1JNVfj3C1+/OTFbhIMd0gJGg0/M5Bv1CfnUMvOXmMqCkG77RBEGbl3KoeBSr/qK3NLtcGJzt4savL1CWHA40w3klPulwqJWQY1GiRIJBiRvUvu+Ny3g9vdA99ZZR0EqQuHAJTGqW1jbSdNqr3E+VN8wyt1QbUltJUoJXJgbkCNYGvoDUecxtZtUWx9xDi3R6rSlMeGmU/vGrGV3G5YvPNQJtCDIIegjYj2UGtdzBuuyes3InIta4mJyqaMT02rA49xrt7XDNyQwoqUTMqCg0Z03lkn9ry12HM9I7Fo9c6tf2a4qztWpfN6HbT1o1flOnBX2vO2fStCVpIUlQCkkbEESD8RXpXceeKUpQClKUApSlAK/K2wRBAI8DqK/VKA0V/wJh7xJcs7dRJKieyQCSdySACZ86jF/yGwpz3G3GdCO46s6nr7Qq2+VWJSgKYxH6NbB/MXbiNNnEJXrr1SUwIjSKjWI/R0v0E9k8w6nSJK0KOmuhSUiD+kf+ldGUoDk7EOUGLMnW0WsSQC2pDkx1hKiQD5gVp3Le/syCpN1bkggEh1qQIkA6SBp+Fdk18Umd6hpPcHIlrzLxNva7cOkd8Ic/wA4Pzqc8J87cyuzv0pAJ0dbSQB+umTp5j5GrqxLg6xuPz1owsxElpGaAZgKjMNfA1AeO+RVq8wpdg2GbhPeCcysjmnuQokIOmhECd95GFTDUpqzRrGrOOzNucJt7gBbShCgFAtkEEHYxqPlFa+44WcHuKSryOh/l+NUve8usWtTJtH06A5mxn0JgatE9RtvtTD+ZeJsQBcLUAfddAcnWYlYKvHYg/KvOn2a/hZ3w7Qkty3kYC+TGQjzJAHznX4V6/7MveCf3qrZznlfFIAbYCuqsizPwK4Fav8AK3in94H+Cx/orJdnVX0Nn2kuhay8DfH9WfgQf4GsZy0Wn3kKHqkioDac7MQRGcMuRvmbgn1yEAfACtvac/HQPaWqFGd0OKTpp0UFa79aq+z6q2LR7SjySKa83rZCwQtCVA75kgzHjNYrXPGzXPa2ro227NyfWSmOnjWe1zKwZz3iW5E95pYjy7k6+nzrF4WtH4WbLHUpbkYxTl/bOyUAsq093VP7p/6EfzkfJbgwWb93dPqSUsoCUrB0AUCtaiDqCEJT5d46msG04yZvH+wsLJ95ekEuBCQMwBWrRRSkTuSOmlTvi22OH4FdySVqbIOVWyncrXdMAwJB2118a9TBxxEXapt3/dzzsXPDyV6a1+/2KYueK7m5xF7EW7UXACiGwtK1JaSn3ICVDvBOvqSYnWt0Oc1y2IeskhW+7iBHooE/jUZ4R4uYtWVIWhwqUsqJSEkRAA3UPA9KsLAMQbvQr6usLKd0TlXHjlVEjzE+dKuJqUm/c93qTRoU5xX+Sz6GDb88WCe/bOpHilaFmfQhP8ayPy22f9lcfut/9ysy+4RCx7S1Co65AY9CnX5GtXccFWsQq2Cf30n+M1Rdow5izV4Gp8Mkz1d50WKklKmbgpUCCClrUEQR7/UVTdzlzqyTkk5cwAOWdJAJEx5mrQd5fWajolafJKz/APdJrDd5ZMGcrjg8JykD8BPzFax7Qo95lPAV30IA/fqW20g7NBQTr0Uoqjy7xJ+Jqe8z/wAy1/xFf5a8PyXJ/vB/wh/rr35nfmWf+If8tZyrwq16eR7XLwoVKVCpnW9jonhn/c7b/gs/+WmtnWh4CdKsMslKMk27JJ8e4mt9XqHlClKUApSlAKUpQClKUApSlAKUpQClKUApSlAKw7/BmHxDzLToMCHEJWIBkDvA9dazKUBAsV5I4U8NGCyfFpak9Z2Mp6+FbXDeWOGMICE2TCh4utpdUf2nAT8tKlFKAjtzy7wxacpsbYA/dZQg/vIAP41rLnk1hC4m0CYn3HHU7+MK1qa0oCssQ5B4V3l+3aSBJCXZAAGp76VK/Gq05RcJs3mLKUlKl2tvmcHapBKt0tBUd0Ge/G3cI1q5+bmLi3wi6MgFxHYpBjUunIQJ37hUdNYBPSqj5PcZJsbW7gBby1tZEGYgJXKleQkDTUkj1qs5qCzS2JSuTS5wa4wG7cfsLM3NncAKdQie0aKc2iCJOTvSBB6iRAJ1/G/NvCb+yVbui7BXr3G0ZmlpMpzZlhKtegJkTqDFLXmtfJMqLbg00UiPkUkfjNe19xjYXuX6/h6FkQc6CM0xG/dVERpmOw8BXLHG0pc2LODKAUBJjUVkW7zrKkOIKm1DvIUJB06g1dLl5gjZlnCws7S4qBBGpAJXqOhjzkVB+IGAthcdO8J/R/8A1moni4ZlGOt9woPcw7fmpiaJi5Kp++htXylOlbi2543wjO2w4IgyhQnzOVUfCIqy+QN0l7CVsrCFBt5xJSdZSoIWCoHxKlD9mpxd8F2DplyztlmIkstkxrpMT1NbPD0nvFEqrNclFs88EkJ7WwbUepSuNJ6JUg9P0vlWa1zaw1U57V5HhkKVTv8Appj8asm55LYQuP6Llj7jjqfn3q0d59HXD1SW3bhskyO+hQAnYAon5mfWsngaL4NY4qqtmaNrjXB1/wBe43pPeQuBtp7p1qHcysQt3GmewfbeGdRGU94CI7yTCkn1FTK9+jSO8Wr0jTupWzOsdVJWNJ8E6edapv6N932qAq4Y7IkZ1DPmA65UlMEx4kVWGBp05qcW9C8sZUnFwlyW3yuvQ7hFkoAiGUo18W5bJ+JTPxqU1rOG8AbsrVq2aKihpMAqMkySok+qiTpprWzruOMUpSgFKUoBSlKAUpSgFKUoBSlKAUpSgFKUoBSlKAUpSgFKUoDVcU4Ai9tHrZezqSAfuqGqVfsqAPwrlLHuC7/DlZn2HGwIhxOqNdh2iZTPlM+VdhV+HmUrSUqAUlQIIIBBB3BB0IpuDj1jixwJhSUqPjqJ+WlZbXGCftNkeigf4gV0o/yzwtaSk2NuAdDlQEn4FMEfA1pLzkThK5ysrb0juOr08++Va/hptXLLCUXwXzsoi44uQB3EKUf0oA/Ca1asWubhYbbzFSzlShtJKlE6QAO8r0rojCeQ+FsmVIcfMyO2c06dGwkHbqDuZmpxh2DMW6crDLbSdNEISnYR0GulTDC0obL+SHJsgHJHgm7w9h760Eo7YoUlsGVJKQoEqI0Egp0BMRVl0pXSVFKUoBSlKAUpSg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data:image/jpeg;base64,/9j/4AAQSkZJRgABAQAAAQABAAD/2wCEAAkGBhMSERUUExQWFRUWGRcYGBgXFxgaGxoZGBoYGhwaHR0bICseGyEjGRkbITIgIygpLCwtHB8xNjAqNSYrLCkBCQoKDgwOGg8PGi4lHyQtLSwtLCwtLCwsLSwpLCwvLCwsLCw0LCwsLywpLCwpLCwsLCwsLCwpLCksLCwsLCwsKf/AABEIALYBFgMBIgACEQEDEQH/xAAcAAEAAgMBAQEAAAAAAAAAAAAABgcEBQgDAQL/xABPEAABAwIEAwUEBQgHBgMJAAABAgMRAAQFEiExBgdBEyJRYXEjMoGRCBRCUqEXM2JygpKx0SRDU1STstIWNHOiwdOjs/EVGDV0lMLh4vD/xAAZAQEAAwEBAAAAAAAAAAAAAAAAAQIDBAX/xAAyEQACAQIFAQUGBgMAAAAAAAAAAQIDEQQSITFBUQVhcaGxEyJCguHwFDIzgZHRI1LB/9oADAMBAAIRAxEAPwC8aUpQClKUApSlAKUpQClKUApSlAKUpQClQ3ibm1h1lIW+HXAD7NmHFSDEEjuoPkog1VnEP0irpwxaMoYRPvL9os+HglOnSD60B0LSuZLfn9iqVAlTKwPsqaAB065SFeehqy+Cue9pdQi7y2rugBUqWleij7norTzNAWhSvgNfaAUpSgFKUoBSlKAUpSgFKx8QxBthtTrqwhtAKlKUYAAqmMb+kM6Cs2tn7ISEOulcHWAopSAADppm+NAXfSuebD6SF4Fjtre3WjqG+0QrcfaUpY2npV+4biKH2W3mzmQ4lK0nxChIoDJpSlAKUpQClKUApSlAKUpQClKUApSvC9vm2UFbq0NoESpaglInQSTpvQHvXxSgBJMAakmqw4g59Wjauys213js5RlBSgnyMFS+9p3U6667TFr7hjiHGjNzFpbmPZqUUIAG/swStRkT7Tx0IGwEu4u57WNrmRb/ANKdGncMNg+bmx/ZB9RVT4lx7jGMLLTXaZSkgs2yVJTGk5jJUQf0lR89bO4f5C4fblK7hbl0tOpSYS3O85U6mPAqIPUdK3mIcf4VhiexDjLUT7JhGYggwZDYypM/eIOhqLlsrKy4d+jvdOQq8dQwmNUo9ovpp9wesnb41Lf/AHd8N/t7r99n/tVpca+kWmCLa1UT0U+oAfuIn/MKhd5ztxVaypLyWgdkIZaIHxWlSvmaC0SxL36OdmY7K7fRvOcNrnwiAmPxqjccwhdpcO27nvtLKD4GDoR5EQR5EVJ/yy4v/ev/AAbf/t1G8e4gfvHi9cLC3CAkqCEIkJ0EhCQDA0neAPAVJDtwW7yO5nkFGH3SiQTlt1qI000aPWPu/u+FXrXEFu+pCkrSSlSSFJI3BBkEehq0sf50YhfFm3sQtpS0ISsNpBcW6R38hElKfCIOhJI2AgvrGuJbW0TmuX22QdQFqAJ2HdT7yt+gNQLEPpDYc2ohtD72/eShKUnw99QVr6VWdvyVxm5VneQElREqfeBUc2pJylStJ1B18q39t9Gt8pBcvGkq6hLa1Aa9CSknTyFAbNj6SzRUM9k4EzqUvJUQPIFAB9JFWTwxx9Y4gP6M+lSwJLZlLg8e6rUxMEpkedUlj30eb5lOa3cbudpSPZr3OwWcpAEfaB8qrm7sLi0dAcQ6w6kyMwUhQg7jY7jcUB2pSoRyr5hJxO175AuWoDqdBm8HEidj+BkbRU3oBXxR08fKvy88EJKlEBKQSSdgBqSfhWOxiAU0lyCAoSkEEEg6pkEAglMGDt8KhtJXYIzjPDguSXcQVmaTq3ahUNJjXO6f61fr3EzACveMM4n5qWiAbVhv66tYydmgS0Z0yzBz+iAR5iv1x9hGKYqotNhFtbA/1q4U8RBEpQFFKQTolUGRKtYAqDhnjK6wx1RYLYVJCszTaiekZyM4EiYSoCRXCoQxEsze3H9ml3FE+4X5DP3au3u4s2lkqDDYJcAnbvk9mPDMVHxFXzhWGN2zLbLKQlttISkDoB/E9STqTJqF8o+PrjFGXlvtNo7NSUpU2TCiQSoFKiSI7pmYObyNT6u8zFKUoBSlKAUpSgFKUoBSlKAUpSgPK5aUpJCVlBMd4BJI11jMCNvEGoxd8trJ5faXQculySC+6sgTOgbSUtgCTACetSlxyKj2I4s8vu2rYcUf61wlLKPOR3nPINggndSYNQ2XjG5+W7XDsLaW4htm2b3UuAJ8BPvK8k676Cq+x3n+gq7Oxt1vrJASpYISZPRCe+qdInKddvGRHli3cOh/EXl3jnRGrbKNSYQhJmOneUZ676Zl1juFYSns8zFvoPZtpHaHTQlKAVmQPeVvprrUFstu4rG8wTiLFh7aWGVR3FKDKImNUCXD494E+HSs3D/o6GR294I7spabmfvCVER5HKfTpXrxF9IVI7tlbknX2j+g23CEnx8VdNtdITd8Y41iJORVwpCiRkt0LSjbVHsxJGU7KJ31qdSPd8Sxl8qsDsv97fk+D1wlveYOVGVXQ67b1nWNpwy1GU2JiYK3A5vO/aEzv1208KqJvlZizgz/AFR3vSe+pCVTJmQtQV8xWoxfhK9tZ7e2ebA+0pBy7gaKHdOpAkHrQXtwXtxTimCWtop9tjD3lwA2hDdsoqUod2QNQkbk+HnFc7XVwVrUshIKlFRCUhKRJmAlOiR4AaCvKlSUbuettbKcWlCEla1EJSlIJJJ0AAGpJNdL8p+WQwxovPwq6dABiCGk/cSepP2iDBgAaCTGfo/cDIyHEHUgqzKQxP2QmUrX6kkpE7QrxqXc3eMfqVgsoMOvS014iR31/sp6+JTUEpXNHxT9IS3YWpu2ZVcKSSkrUoIbkaSkiVLE+QHgahB+kPiWaclvEzl7NW3hOefjVdYW+yhwKfbU6gfYS52c+pykx5CD5irf4f5gYPkDYaTbAbBbIIn9ZOYn1VFAkmb7hj6Qlq6Epu0Kt1xqoAraJHgRK0z4FJjxqaY7hNpi9mW1FDiFglp1BCsqtgtCgdwdxOuoNQ244Hw25QFC3ZKVAFK2u5ImQQWyAfXWsDAsBusHdKrQrurRZ9rbGA4n9NsmEqUPDTMNI0ChFy+QrUN3vD2JAkEKQehOR9onUTGqVR6pIGxFdRYFjjV5bt3DKszbiQRtI8Uqg6KB0I6EGo1xZwtb41ZhBUUqEqZcghSF7EKSYPSFIMHToRVT8F8U3HDtw/a3zS+yWFLSBqC4kQlaDsUrjKT5J2ykVYzasWti18b/ABH6gifq9uEu3h1haiJat5B2J76gdwmPGpbdXgR5q6CoNyttVs4Z9Zd/P3i13C1HLr2h7pkdMgzR0zHbUCrOY3NtdyVMWilIakhboJCnRtA6pQddN1CJgSK56k5OXs6e/L6EpLdki5jc5QgqYs1BbuoU8PdbMxCOijv3thpEnaMcvOU1xii/rFyVt26lZlOK994kyrJPiZlZ010nWPPlrhWEJUh/EbpClSCi3yOkAyY7QhEK6HKDHjOorpxCAAAAABoANAAOlXpUo01pvyyG7mDgWAMWbKWbdtLaE9ANSYAzKO6lGNSda2FKVqQKUpQClKUApSlAKUpQClKUArUYHi/1ouOo/MJUptoifaFBhxf6ucFCf1VHUKFRTmPxMpx1vCbRX9Iuu66oHVlkiVk6bqbzeYAncpqc2FglhlDTQyobSlCR4JSAB+AoD9PhI1O/rUfxzilm2OSFuvESlhlCnHTvGiQcgMHvKgaHeK3T7e4kmfCQfmDIPpUGxrj23tVG2sWfrVyo/mrcSkKOkurSCAQAZ3OmuUa1U3WiNViWD43iSiFuIw22OnZoVndI095SImddMyR5da+M8qMGsu9duZyety+lA1kSEpKd56k6j1rHHD3EF/JuLtNg0r+ra94CDp3DJ31CnPhoK9zyDslSp65u3F6lSytsT5mUKOg6k0K27jCueYXD9mIt7ZDpjL7K3SJAjdboBPr3joZr9j6RNr1tn4/WbP8A1r5+RLCP727/APUW/wD26/aeQuGuA9lcvlQ6hxlwCfEJQPA9RTQe8bSz56YWsHMp5uOi2jr6ZCr8YqPcz+cLRt/q+HuhZeBDjqc6cidsqZA7ytdeg8zI1+KfR1eGtvdIXqYS6hSDEiBmTmBO/QfyqBaIJHgYqbIhylsz819Ar5Uq5XYL9axW1b+yFhxX6rXf8RuUgT0mpMzpvhjB/qlhbW4mUNpCp3zRK+p+2TpOm1c584OKjeYitKT7K3llHUEpPfXpp3lTr4BNdH8V4yLW2ffMexbUsTsVAd0bjdUCJ1mK47cfUVFZUSonMVTqSTMz4zrNQXeiSLLw7kitbSFuXPZrUkKUjsc2UkTlJzjUDfTea/N9yOeAlq4bXpstKmyTO2hUNuv/AK1HeH+Zd7akDtC82Dqh3vaHeFHvJ+BjXY61dPC/F1vft5mVQoe+2r30axr0IPiNPQ6VDuXiosq7BsQxHBFf0hlSrZSoIkKSDMyhSSQlRE6HRXhpIt/A8XZvG0uW6wtKtPAg/dUD7p12P8Na9ryyQ82ptxIWhYhSVbEf/wB13G9V/a4SrBbztEEmwuCErJ1LK9chUfuhRgK8CQdYmNy1nHwLhsQsDKsehkH4Gq25xPC9u7DDEhJcW4FuKgZkIV3dCdpSFqI65Ub1aFu7mSD8/I9fxqpeVjZvsdvr895DedLZ00znI3BBgwyhQ6jWeoqUVqbFhcW8Oqum0WySWrbLlcS2nvKSAMraT7qE6amCYECJJqNcQ8K4azYLS9boSyykq7oyrlIgQv3ionTUmSdasLFL4NpOoGhJJIASkbknpp1rn3jPiO4xq6Fjh4UtlOpjuhwp3cUTsgaRm667lIHnVKbnWtGT6vu+pCdkRjlnwsu+xFlKUgttrS46VCUhtCgSFdDmjKB1n1rreuaMZ5XYvhMvWzi1oiVLtVLCk6a5kCFECTqJAGpip5yQ5lP3xdtrtfaOoT2jayACpEhKkmAASCUkdSCfCvTMi26UpQClKUApSlAKUpQClKUAqIcweY1vhjKpUlVwpJ7JrUknoVR7qZMySJAMSai/MznY3aZreyKXbgSla90NHy6LUPDYEazqmoxy65UPYg4MQxJSihxXaBCpzvTqFK+6g6QOo2gRIEk5G4A6sP4pdSp65JCFK3yTKleilAAeSNNCKtF246CvjiUpASnQAABIgAAbCB/CtFxJxZa2Dee5dCAZyp3WuPupGp9dh1IqrZrGK3ZmYhhaHxlcKi2RBbCilKvEKywVA7ZScp6g1GuIOOcOwhHZQlKgJDDCEg+HeAhKdvtGfI1U/GfPC6upbtZtWtpB9qoeah7nonX9I1DcG4Tvb0zb27r0mM4Scs6TKz3Rv1NLBz6E0xrn7fOlQYS1bo1iE51geal90n0SKg+McU3d2Sbi4ddkzClHKDrskd0bnYaTVhYL9Hq7XCrt9q2TpIB7Rc6aaEIG5E5jqOo1rcL+j3bQYxEz0lpMT8F1JTVlIzX1KyNjFWxiP0d7kIzW1yy+QCSkgtnpABlQ113KenjpWmM4DcWjhauGltL8FCJHiDsoeYkVJUtXljzoKCm3xBZKZSG3zunYZXD1T1z6kazO4p+4PfV6n+NedKEt3FXJ9HDBc1xcXJTo2gNpJ+8sgqj9lI/e86puunOSODfV8MSophTvtD4973f+TJ86BK5qvpA452dihlJhVw7qPFtsZlf8xbquOXXLlq/ZcdfU4lIWEI7MpEwJUTmSfvJ8Ou/T2564122JlobW6Et+qld9X+YD4VGOG+ObuyIDTkt9Wl95B8dN0+qSDUcFrrNqWJiPI9go9g+4lesdrlUknpOVKSPXX001geI8MX+FupeyqTkIKXmzmRPgT08MqgJ10Iq2eEeZVtewhR7F8/1ajor9RWx9DB8jvUsdaCklKgClQIIIkEHQgg7g+FRc0yJ6ojvL7jZvEW+8MjqI7VI210C0z9knpuNvAmdLwVsggyQRBBykEHoQRBHlVAcYcMvYRdJu7MqDJOnUIJ3bV4oI2nfbcSbr4A4tRiNmh5IyqByOJmcq0x+BBBHr4g1DJi+GfeIXk4dhlwtBUA00rJJJIURkQAQJ0UUiekCTua1XJHB/quEJcUIU+pT2og5TCUDzBSnMP1qwudbyl21vZtx2l3cIQAfBP4++pGoB6+IreceY4MOsUNW6czkIZt2wJJXGVMJG+VIKvgB1qlSTjC634KS1lYgPMfid2+ulYay4202Cn60+4sJQnVPdKlGEhJIBG6ld3oZmPK7DcOYYU3YvIuFjKX3U+8pRmJH2U6HKkSN9SSSakvOUdw3Zu3l0+lC0oU4pspUtU9ApU6KUowd4nU7xvvo84KsvXF1mIbSkMx0WpRCtf1QkH1UPjShky2g79X3hXzF6qWcix+ir+FckcFYw5Z3bd2hKyhhSS7lH2FnIpJnTvAkCevpNdan3F/qq/hVF8tOG2jhVwt8Qm4CwomNG2gYUPCF5leqQY0Fbp6CUbyL/ALd9K0JWkylQCgfEESD8q9KgXJDFi/g7IKipTRW0Z6BKpSB4gNqSPhHSp7VjIUpSgFKUoBSlKAVRHOHnBnz2Vivu6peeSfe6FtBHToVddhpJO250c1V202VrmQ4oe0egpypMjK2TuTqCsaDYd6Sml+GMdbtHe3Wwm4cTBbS4T2aVAg5lJGqyBsJAB11iKAszlJydLhTeYg3lbBlphYgrI+24DsjwSfe3Pd965MY4otrbR59pnyWtKSRtokmY+Fc1Y7zgxS6Jm4LST9lgdmBt9od/cdVdT0MVGLDDbi6cystuPuGSQhKlqgbkxr8aEp2Lc4y5+7t4cnxBedT+KEH+Kx+zVSKXcXr+pcuH3DA95a1Hw8f5VZHD/wBHy7chd463bI6gEOOdPA5B4TmO21Whwxw9ZYYgptG8zhELfc1WrbSeidB3RA0nU61GxbWRCeB+RCWofxRQ01FukyNIPtFD3uvcTI89xW74q5x2donsLUBwpGVLbMBIjoVDupHkkE+lbzGbNF1IfBcSRGQqUEbzqlJAPxr8WODss/mWW2+vs20p1iN0jw0qLl1TsUjfc18ScWVIUGh0SlpCgPitKlH51jnmhin9v/4LP+iugu9+l+NfleohWoO4PUehpcnI+pTOCc7bhsxcNpdEDvI9mvTroCkz6CrAw7mRheIo7G6yKSfsXICSDtKVk5Z9FA61s7/hq0f/ADtuyuNiUJBHXQiCNfA1EMW5LWjkllxxk9B+cT8jCv8Am/lQOMvE1nM/lA1a25vbFalMAjO2rvFAUYzJVuUgkCCCRMyRtUtXjwa89h6jhuIJDlrcBTbTgkpVnGrU/ZmTAMEGQJBkVVxpw0qwvHbcyUpMtqP221aoVpp7p1jqDUmLVjz4SwQ3d4yx0Urv+SE95X/KD8YrrPA2gGYEJE/CABA+VUZyZwlLTT966QlMFtKiYASmFOE+H2BPkfjh4vztfLhFu22lsE5S4FKUR4kBQAneBttJ3oaKyRbD3KDC3nHHHEF5xxanFKU84DKjJgNqSAJ6R1qO8R/R9tXNbVxdur7qpdQfSTnH7xqrhzaxIKntk7zHZNfL3Z/Gas3grno29Dd5DS/vE+zUfJRMoMfekb69KEKzKr4r5a32HjO82FNTHatnMgawJ2KZ0jMBv41MuVHHjjqza3LhWoiWVrMmRu2SdVSNRJnQjqIvFaWn2iO6424mCDBBSobEbEEfA1zlzG5ePYXcdvbhX1YqzNuJklozohR3BBiFH3tOsgRuTbLqi7XMPD6VNqQFpUCFJMQQfGaj/B/BjuFXqiyFLs7jurSdVNLGqFz9pM5kkjUBQJ0E1lcv+LU3jDb0jOIQ8kQIXGpgbA+8Pl0NT2oNdHqV1xIoP8R4YwQkpYbcfIIPvEKIIPUgtIIHQg1PrnDGwvt3AFOAKSk+AVEpHrlE+Ma1AuEVF/iXEHZlLDKGE/aAktzB2SZQvu+JV51suZ/HibFgqEFxUpZQeqtMyzpsmQfPQdawxFsqVrvhffQx5ZD+bXE6nCnDLYdo8+pHaBOsAmUt6HQkgEgjRMeOlkcHcMow+zatkGcgJWqIzrVqpXz0HkBUL5S8ALanELwE3T2ZSQ4BmQFmSszqFr+BAJHUxZ1WpU1SjlRpHXVn0JJSsDcpIquMSt02mFOIAkNWqkep7MpJ+JJNWQFQlRG4STVa8w3VJwy5yCSUpQBEz2jiEEAeMK084rUdWVHwDzMucLXCD2jCjK2VHQzEqSfsqgROo8Qa6U4W45s8RSTbOhRT7yCClafMpOseYkVzrzA4SFlbWKcvfKXA6obFZKFR4aZlAeIFSPCMPt7TGcOUhIbC3HEmCogkoCECNYlS4+OtVlVUZxh1v5FVRbjKXS3mdDUpStTEUpSgFVtzW5rJw9JtrYhd4seoZB2UodVn7KPQnSArD5rc1zbn6lYnPdLhKlJ17LNoEjxcM/s+u1O4pgiLS+t27h89rnaXdOHvpaK1hUeKylHeJnWYHjVXJJ2Jtpc6Rx7DWHLdpi4aTcpygHtu8vQJGbNuFHqoQZqvmuSuFqcUpS7lCDsgKQQnbTNlKiN99fOpSzzTtHlHsrtgagBKlBJ129+CfhWwTinaCR2axqJSlBHnqKXNVC6NbZcC4NbT2dmh0+LoLo1j+1JA23A8fE1sn8abYSVAM26Tue4iYkiSYB0n8a8Sr0r4ai5ZQSIrjXNyxbmX1PqE6NgqEzGijCPiDEbTUYc5s3b5iysSobAkLcMgAnREAadJPjVo19HhQmz6lWIs+IrjRTgYBkEy03039mCryBGo8t6wn+WeLrOZd2lR8VPvk/iirRxHHrZj88+02ddFLSDoJPdnMdCNAJ1FaN/mjhqTH1jN5pbcI+eWpIcVyyDfkqxT+8t/4z3+ivdvgHGmU+yu9jIQm4dEnTooBPzPSpd+VfDf7ZX+E5/pp+VfDf7ZX+E5/ppqRaPU1+GcX4hbQjEbRakDe4aTmAExKwiUkdZGUx0NTTDcVZuEZ2XEuJ8UmY8iN0nyMGtFZczMOcXlFwEk9VpUgfvKAA+JrfJs2VKDqUoKjs4kCTtPfTqR3QInpFQWXiet1aocQUOJStCt0qAIPXUHzqFc0uEfrNohbSSp63ypTupa2iYKCTKlEKOcEnq5uVVOaUJauVJf4Nc3RRhdsC3b2kIfdVASt33lEhO/emEidTJ6ETvAOC7SxZyhCFdVuuhBJ9SRCU6bbDz3r04pxty3bCbZntrhwnI2AY8VOKiISNJJIkka71D1cvb+/IXiN1kTuGmwFZd+ghCT5jMakrazJjeW2HOpyOC0UnwJZ8xIIMgwTqNah2Pclml9+0d7MkSELlaD4Qsd4A+iq/f5Drf+8u/uIrdYJwM/ZQLa+X2euZp5oOIP6oC0lHXY66UFr7ogGBcU4hgdylq4Cyz1aKsySmYzNmY0joY6GNxf2CY9b37GdpSXEKEKToegJSoHrqJSaj2I4Mi6Y7K6bQqRqEkkJVBGZCiAQYO8eWvWuHcBvMCeNzalT9qfziNQoJEnvwNMo2dA01kAGC3Is4+BOsS5aG1uPrmGBKFGe0tVHK06kmSEn+rPUA90EDbYzfCbztGUqUlSDspKxCklOhBiROm4JB3BIqP8G8xba/R3FQse8hUBSfUbEfpDTxjatrxhiJYsLp0GChlwpIVlM5SEkHoZIjzioLaJaEL5MuhbWJXp0+sXKjm2TAzLkA6iO2MyfDwqsFccMPYqq8vW1PtIJ7FkRlhJ9nmzdAO8RHeVuIJFWry4wMHAWmZKfrAeWtSD3sqlKRMnRJ7MROwjY9YJzc4csLJhhu3ZSh5aiSczhV2aBBmVEaqI1joY2Nc3tY+3y87f9ZjZ2uXZwvj6b60auUJUhLoUQlRBIyrUjUjTdM/GtrUf4AtuzwyzTlyewbJERqpIUTHiSSfjUgrpN1saDj/Ezb4ZduDfs+zHq6pLYO42KwZ6ee1Yd9ZpcIChIS4lwD9JBJTPiAYMeIFRj6QmKZLFhgbvOlR291pO3j7y06jwNSez/No/UT/lFCsXdsrrnj/u9t/xF/5RWPin/wAVwn/5pP8A5jNfOeb5i0R9kl5XxHZgfgTWHxa4U3mHqSSCHpBGhBzs1y1f16Xzeh0R/Rq/L6nSYr7Sldp54pSlAccWV/8AUcQ7RSQ+ph1fvEjMtJICzuZCoV61JnuYdg+om6wppSlLzKW24UqM7kwApR1J94A6etdJYjgNtcCHmGnRqBnbSqM28SNJgbeFRDFOR+FPSQypknNq04oanqEqJSI6ACPKsp0ozd3v4tF1NpWRS6zgD+31u0JzeDiB1EjvKPhA+PjX5a4SsyoKs8XaQrWO2C2FAQQe94z0gSD851ffRqSVnsb0pR0DjQUofFKkg6eQqN330ecSQJQu3d0OiVqSdNh30gSfWPOq+ya2k/X1Jzp7pGM/hWOwCzdruQoTNvddp49MwMecRqNa8f8A2bxF43v+Kf8AVWqvuVuLMSVWb2gGrcObmP6oqnXpWGcYxOzOQuXbGUAZVF1MCBAhW2kRUtVVs1/H1GaPNyUtniNtMRcED7yW1nXzUCo1rcUZx10+1F1+rqgbR7qYH4V+LLm/iTe7qXNvfbQdvNIB16kma3tjz6uB+dtmlCR+bUtGnX3irXzrCTxK2UWax9k92yDf7IXn9gv8P50/2OvP7Bf4fzq07TnjZr0etnEa9Mjgjx1ynx0ittacxsHeIlaUEyIcaUnbXUgFI+dYSxGJjvD1No08O+X5f0Ut/sdef2C/w/nT/Y68/sF/h/Or+tH8NfgNPMqJkgJeGbTfulU/hWarhdkwQVgeRBB85IrF4+qt4rzNlhaD5fkc5O8J3aRJYc+CZPyGtfjDcZu7NUtOOMnWRqAY3lJ7p+IroS44UP2Fg+ShH4j+Vai9wxaPziDG0kSn57UXaUl+aP35l/wFOX5J/fka3ltzFVeqUxcZQ8BmQUgJzpHvCJjMBroNgfDWf1XqcEYCw4lpCVpIIUgZCCNoKY//AD1reM406n7Wb9YT+O9artGm90yfwFRLdMk9RHi7mTbWWZA9s+P6tJ0SZjvq+zH3dT5CZrC4luru5R2bTybdB94oSorV4jNmGUeSdfM7VBjyvV/eB/hn/VW6xlD/AG8mYSwtfiPmja/l0d/urf766fl0d/urf7660DvLJ8TldaO8e+CfD7MD51r7jgO8RPswoDqlaT8hMn5VrHE0ZbSRhKhXjvFk8wrnglS4uLfIg/abUVEeqVRI9D86sTCsZYukdow4lxPUpOo8lA6pPkQK5tucAuG5zsuCNScioHxiK8rHEHrdwLaWtpY6pJSf/TyNbJxlszLNKP5kdIX/AAvbPLDimgl0GQ62S24DrrnRBO53mtJzOvVt4Stkr7QurabGcDMe8F6ZQBm9nOgAjpOtRThrnSoQi9Rm6dq2AD6qRoD6pj0qYO3jOI3eGIYcQ6326n15dSAwjMMwMFOqoggHvCpJck1oT+2sk2dkyxokNNIQomNm0jMomANxJMDqa5n4jxF3GMTPYgqLig0ynwQNEk/dEStR6So1bXPbixTLYtGjLtwMqokkNbECOq1HL6BQ61i8ueCVWLBcUoounUwpQCCWk/cTmBE7FUyJgR3ZPPTjecqj8F+31KJX0LSsbUNNobTJCEJQJ3hCQkT5wK9lGBJ0A1JNVfj3C1+/OTFbhIMd0gJGg0/M5Bv1CfnUMvOXmMqCkG77RBEGbl3KoeBSr/qK3NLtcGJzt4savL1CWHA40w3klPulwqJWQY1GiRIJBiRvUvu+Ny3g9vdA99ZZR0EqQuHAJTGqW1jbSdNqr3E+VN8wyt1QbUltJUoJXJgbkCNYGvoDUecxtZtUWx9xDi3R6rSlMeGmU/vGrGV3G5YvPNQJtCDIIegjYj2UGtdzBuuyes3InIta4mJyqaMT02rA49xrt7XDNyQwoqUTMqCg0Z03lkn9ry12HM9I7Fo9c6tf2a4qztWpfN6HbT1o1flOnBX2vO2fStCVpIUlQCkkbEESD8RXpXceeKUpQClKUApSlAK/K2wRBAI8DqK/VKA0V/wJh7xJcs7dRJKieyQCSdySACZ86jF/yGwpz3G3GdCO46s6nr7Qq2+VWJSgKYxH6NbB/MXbiNNnEJXrr1SUwIjSKjWI/R0v0E9k8w6nSJK0KOmuhSUiD+kf+ldGUoDk7EOUGLMnW0WsSQC2pDkx1hKiQD5gVp3Le/syCpN1bkggEh1qQIkA6SBp+Fdk18Umd6hpPcHIlrzLxNva7cOkd8Ic/wA4Pzqc8J87cyuzv0pAJ0dbSQB+umTp5j5GrqxLg6xuPz1owsxElpGaAZgKjMNfA1AeO+RVq8wpdg2GbhPeCcysjmnuQokIOmhECd95GFTDUpqzRrGrOOzNucJt7gBbShCgFAtkEEHYxqPlFa+44WcHuKSryOh/l+NUve8usWtTJtH06A5mxn0JgatE9RtvtTD+ZeJsQBcLUAfddAcnWYlYKvHYg/KvOn2a/hZ3w7Qkty3kYC+TGQjzJAHznX4V6/7MveCf3qrZznlfFIAbYCuqsizPwK4Fav8AK3in94H+Cx/orJdnVX0Nn2kuhay8DfH9WfgQf4GsZy0Wn3kKHqkioDac7MQRGcMuRvmbgn1yEAfACtvac/HQPaWqFGd0OKTpp0UFa79aq+z6q2LR7SjySKa83rZCwQtCVA75kgzHjNYrXPGzXPa2ro227NyfWSmOnjWe1zKwZz3iW5E95pYjy7k6+nzrF4WtH4WbLHUpbkYxTl/bOyUAsq093VP7p/6EfzkfJbgwWb93dPqSUsoCUrB0AUCtaiDqCEJT5d46msG04yZvH+wsLJ95ekEuBCQMwBWrRRSkTuSOmlTvi22OH4FdySVqbIOVWyncrXdMAwJB2118a9TBxxEXapt3/dzzsXPDyV6a1+/2KYueK7m5xF7EW7UXACiGwtK1JaSn3ICVDvBOvqSYnWt0Oc1y2IeskhW+7iBHooE/jUZ4R4uYtWVIWhwqUsqJSEkRAA3UPA9KsLAMQbvQr6usLKd0TlXHjlVEjzE+dKuJqUm/c93qTRoU5xX+Sz6GDb88WCe/bOpHilaFmfQhP8ayPy22f9lcfut/9ysy+4RCx7S1Co65AY9CnX5GtXccFWsQq2Cf30n+M1Rdow5izV4Gp8Mkz1d50WKklKmbgpUCCClrUEQR7/UVTdzlzqyTkk5cwAOWdJAJEx5mrQd5fWajolafJKz/APdJrDd5ZMGcrjg8JykD8BPzFax7Qo95lPAV30IA/fqW20g7NBQTr0Uoqjy7xJ+Jqe8z/wAy1/xFf5a8PyXJ/vB/wh/rr35nfmWf+If8tZyrwq16eR7XLwoVKVCpnW9jonhn/c7b/gs/+WmtnWh4CdKsMslKMk27JJ8e4mt9XqHlClKUApSlAKUpQClKUApSlAKUpQClKUApSlAKw7/BmHxDzLToMCHEJWIBkDvA9dazKUBAsV5I4U8NGCyfFpak9Z2Mp6+FbXDeWOGMICE2TCh4utpdUf2nAT8tKlFKAjtzy7wxacpsbYA/dZQg/vIAP41rLnk1hC4m0CYn3HHU7+MK1qa0oCssQ5B4V3l+3aSBJCXZAAGp76VK/Gq05RcJs3mLKUlKl2tvmcHapBKt0tBUd0Ge/G3cI1q5+bmLi3wi6MgFxHYpBjUunIQJ37hUdNYBPSqj5PcZJsbW7gBby1tZEGYgJXKleQkDTUkj1qs5qCzS2JSuTS5wa4wG7cfsLM3NncAKdQie0aKc2iCJOTvSBB6iRAJ1/G/NvCb+yVbui7BXr3G0ZmlpMpzZlhKtegJkTqDFLXmtfJMqLbg00UiPkUkfjNe19xjYXuX6/h6FkQc6CM0xG/dVERpmOw8BXLHG0pc2LODKAUBJjUVkW7zrKkOIKm1DvIUJB06g1dLl5gjZlnCws7S4qBBGpAJXqOhjzkVB+IGAthcdO8J/R/8A1moni4ZlGOt9woPcw7fmpiaJi5Kp++htXylOlbi2543wjO2w4IgyhQnzOVUfCIqy+QN0l7CVsrCFBt5xJSdZSoIWCoHxKlD9mpxd8F2DplyztlmIkstkxrpMT1NbPD0nvFEqrNclFs88EkJ7WwbUepSuNJ6JUg9P0vlWa1zaw1U57V5HhkKVTv8Appj8asm55LYQuP6Llj7jjqfn3q0d59HXD1SW3bhskyO+hQAnYAon5mfWsngaL4NY4qqtmaNrjXB1/wBe43pPeQuBtp7p1qHcysQt3GmewfbeGdRGU94CI7yTCkn1FTK9+jSO8Wr0jTupWzOsdVJWNJ8E6edapv6N932qAq4Y7IkZ1DPmA65UlMEx4kVWGBp05qcW9C8sZUnFwlyW3yuvQ7hFkoAiGUo18W5bJ+JTPxqU1rOG8AbsrVq2aKihpMAqMkySok+qiTpprWzruOMUpSgFKUoBSlKAUpSgFKUoBSlKAUpSgFKUoBSlKAUpSgFKUoDVcU4Ai9tHrZezqSAfuqGqVfsqAPwrlLHuC7/DlZn2HGwIhxOqNdh2iZTPlM+VdhV+HmUrSUqAUlQIIIBBB3BB0IpuDj1jixwJhSUqPjqJ+WlZbXGCftNkeigf4gV0o/yzwtaSk2NuAdDlQEn4FMEfA1pLzkThK5ysrb0juOr08++Va/hptXLLCUXwXzsoi44uQB3EKUf0oA/Ca1asWubhYbbzFSzlShtJKlE6QAO8r0rojCeQ+FsmVIcfMyO2c06dGwkHbqDuZmpxh2DMW6crDLbSdNEISnYR0GulTDC0obL+SHJsgHJHgm7w9h760Eo7YoUlsGVJKQoEqI0Egp0BMRVl0pXSVFKUoBSlKAUpSg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C:\Users\Uživatel\AppData\Local\Microsoft\Windows\Temporary Internet Files\Content.IE5\TRGAR4EN\MC9004136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792088" cy="6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živatel\AppData\Local\Microsoft\Windows\Temporary Internet Files\Content.IE5\2L0U11XS\MM90039571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95591"/>
            <a:ext cx="1665943" cy="1376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392</Words>
  <Application>Microsoft Office PowerPoint</Application>
  <PresentationFormat>Předvádění na obrazovce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ZAJÍMAVOSTI</vt:lpstr>
      <vt:lpstr>POVODŇOVÉ ZÍDKY</vt:lpstr>
      <vt:lpstr>KAPLE SVATÝCH ANDĚLŮ STRÁŽNÝCH</vt:lpstr>
      <vt:lpstr>PAMÁTNÍK SENIČKA</vt:lpstr>
      <vt:lpstr>MÁME NOVÉ HŘIŠTĚ</vt:lpstr>
      <vt:lpstr>3 RYBNÍKY</vt:lpstr>
      <vt:lpstr>ZNAK</vt:lpstr>
      <vt:lpstr>AKCE V SENIČCE</vt:lpstr>
      <vt:lpstr>Josef Koudelák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brauzd</cp:lastModifiedBy>
  <cp:revision>78</cp:revision>
  <dcterms:created xsi:type="dcterms:W3CDTF">2013-10-23T15:13:02Z</dcterms:created>
  <dcterms:modified xsi:type="dcterms:W3CDTF">2013-11-19T17:27:33Z</dcterms:modified>
</cp:coreProperties>
</file>